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26.jpg" ContentType="image/png"/>
  <Override PartName="/ppt/notesSlides/notesSlide10.xml" ContentType="application/vnd.openxmlformats-officedocument.presentationml.notesSlide+xml"/>
  <Override PartName="/ppt/media/image28.jpg" ContentType="image/p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62" r:id="rId2"/>
    <p:sldId id="371" r:id="rId3"/>
    <p:sldId id="296" r:id="rId4"/>
    <p:sldId id="373" r:id="rId5"/>
    <p:sldId id="360" r:id="rId6"/>
    <p:sldId id="369" r:id="rId7"/>
    <p:sldId id="347" r:id="rId8"/>
    <p:sldId id="356" r:id="rId9"/>
    <p:sldId id="368" r:id="rId10"/>
    <p:sldId id="372" r:id="rId11"/>
    <p:sldId id="374" r:id="rId12"/>
    <p:sldId id="359" r:id="rId13"/>
    <p:sldId id="370" r:id="rId14"/>
    <p:sldId id="357" r:id="rId15"/>
    <p:sldId id="365" r:id="rId16"/>
    <p:sldId id="355" r:id="rId17"/>
    <p:sldId id="367" r:id="rId18"/>
    <p:sldId id="375" r:id="rId19"/>
    <p:sldId id="376" r:id="rId20"/>
    <p:sldId id="377" r:id="rId21"/>
    <p:sldId id="258" r:id="rId22"/>
    <p:sldId id="272" r:id="rId23"/>
    <p:sldId id="274" r:id="rId24"/>
    <p:sldId id="363" r:id="rId25"/>
    <p:sldId id="346" r:id="rId26"/>
    <p:sldId id="361" r:id="rId27"/>
    <p:sldId id="268" r:id="rId28"/>
  </p:sldIdLst>
  <p:sldSz cx="24384000" cy="13733463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5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01B69B"/>
    <a:srgbClr val="262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50" autoAdjust="0"/>
    <p:restoredTop sz="88598" autoAdjust="0"/>
  </p:normalViewPr>
  <p:slideViewPr>
    <p:cSldViewPr snapToGrid="0">
      <p:cViewPr varScale="1">
        <p:scale>
          <a:sx n="28" d="100"/>
          <a:sy n="28" d="100"/>
        </p:scale>
        <p:origin x="1554" y="78"/>
      </p:cViewPr>
      <p:guideLst>
        <p:guide orient="horz" pos="432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499411-A87B-F2EF-F5D7-4B91D8224C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A2A7DF-93F4-0F32-965E-29A98477A62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0114D78-1839-4C98-82E5-3874FD66372B}" type="datetimeFigureOut">
              <a:rPr lang="ro-RO"/>
              <a:pPr>
                <a:defRPr/>
              </a:pPr>
              <a:t>27.02.2026</a:t>
            </a:fld>
            <a:endParaRPr lang="ro-RO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DCB4108-9E1C-1ECF-020B-6AB54F365A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o-RO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3E312CB-CF77-61C5-0DFE-651EB3C34A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ro-RO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C99CFE-D9B5-D6C2-F191-7F278135D50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9386D1-2EEC-524C-988F-3CE624B843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052AE2C-1AF1-4A67-B9CF-08F22421F00F}" type="slidenum">
              <a:rPr lang="ro-RO" altLang="en-US"/>
              <a:pPr/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3298532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9188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4057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6pPr>
    <a:lvl7pPr marL="5488869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7pPr>
    <a:lvl8pPr marL="6403680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8pPr>
    <a:lvl9pPr marL="7318492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Bună</a:t>
            </a:r>
            <a:r>
              <a:rPr lang="en-US" dirty="0"/>
              <a:t> </a:t>
            </a:r>
            <a:r>
              <a:rPr lang="en-US" dirty="0" err="1"/>
              <a:t>ziua</a:t>
            </a:r>
            <a:r>
              <a:rPr lang="en-US" dirty="0"/>
              <a:t>, </a:t>
            </a:r>
            <a:r>
              <a:rPr lang="en-US" dirty="0" err="1"/>
              <a:t>dragi</a:t>
            </a:r>
            <a:r>
              <a:rPr lang="en-US" dirty="0"/>
              <a:t> </a:t>
            </a:r>
            <a:r>
              <a:rPr lang="en-US" dirty="0" err="1"/>
              <a:t>elevi</a:t>
            </a:r>
            <a:r>
              <a:rPr lang="en-US" dirty="0"/>
              <a:t>!</a:t>
            </a:r>
          </a:p>
          <a:p>
            <a:r>
              <a:rPr lang="en-US" dirty="0" err="1"/>
              <a:t>Astăzi</a:t>
            </a:r>
            <a:r>
              <a:rPr lang="en-US" dirty="0"/>
              <a:t> nu </a:t>
            </a:r>
            <a:r>
              <a:rPr lang="en-US" dirty="0" err="1"/>
              <a:t>suntem</a:t>
            </a:r>
            <a:r>
              <a:rPr lang="en-US" dirty="0"/>
              <a:t> </a:t>
            </a:r>
            <a:r>
              <a:rPr lang="en-US" dirty="0" err="1"/>
              <a:t>aici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vă</a:t>
            </a:r>
            <a:r>
              <a:rPr lang="en-US" dirty="0"/>
              <a:t> </a:t>
            </a:r>
            <a:r>
              <a:rPr lang="en-US" dirty="0" err="1"/>
              <a:t>certăm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vă</a:t>
            </a:r>
            <a:r>
              <a:rPr lang="en-US" dirty="0"/>
              <a:t> </a:t>
            </a:r>
            <a:r>
              <a:rPr lang="en-US" dirty="0" err="1"/>
              <a:t>speriem</a:t>
            </a:r>
            <a:r>
              <a:rPr lang="en-US" dirty="0"/>
              <a:t>. </a:t>
            </a:r>
            <a:r>
              <a:rPr lang="en-US" dirty="0" err="1"/>
              <a:t>Scopul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vă</a:t>
            </a:r>
            <a:r>
              <a:rPr lang="en-US" dirty="0"/>
              <a:t> </a:t>
            </a:r>
            <a:r>
              <a:rPr lang="en-US" dirty="0" err="1"/>
              <a:t>ofer</a:t>
            </a:r>
            <a:r>
              <a:rPr lang="ro-RO" dirty="0"/>
              <a:t>im</a:t>
            </a:r>
            <a:r>
              <a:rPr lang="en-US" dirty="0"/>
              <a:t>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/>
              <a:t>clare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reale</a:t>
            </a:r>
            <a:r>
              <a:rPr lang="en-US" dirty="0"/>
              <a:t>, ca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puteți</a:t>
            </a:r>
            <a:r>
              <a:rPr lang="en-US" dirty="0"/>
              <a:t> </a:t>
            </a:r>
            <a:r>
              <a:rPr lang="en-US" dirty="0" err="1"/>
              <a:t>lua</a:t>
            </a:r>
            <a:r>
              <a:rPr lang="en-US" dirty="0"/>
              <a:t> </a:t>
            </a:r>
            <a:r>
              <a:rPr lang="en-US" dirty="0" err="1"/>
              <a:t>decizii</a:t>
            </a:r>
            <a:r>
              <a:rPr lang="en-US" dirty="0"/>
              <a:t> </a:t>
            </a:r>
            <a:r>
              <a:rPr lang="en-US" dirty="0" err="1"/>
              <a:t>inteligente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sănătatea</a:t>
            </a:r>
            <a:r>
              <a:rPr lang="en-US" dirty="0"/>
              <a:t> </a:t>
            </a:r>
            <a:r>
              <a:rPr lang="en-US" dirty="0" err="1"/>
              <a:t>voastră</a:t>
            </a:r>
            <a:r>
              <a:rPr lang="en-US" dirty="0"/>
              <a:t>.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vorbi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alcool</a:t>
            </a:r>
            <a:r>
              <a:rPr lang="en-US" dirty="0"/>
              <a:t>,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face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corpul</a:t>
            </a:r>
            <a:r>
              <a:rPr lang="en-US" dirty="0"/>
              <a:t> </a:t>
            </a:r>
            <a:r>
              <a:rPr lang="en-US" dirty="0" err="1"/>
              <a:t>vostru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cum </a:t>
            </a:r>
            <a:r>
              <a:rPr lang="en-US" dirty="0" err="1"/>
              <a:t>puteți</a:t>
            </a:r>
            <a:r>
              <a:rPr lang="en-US" dirty="0"/>
              <a:t> face </a:t>
            </a:r>
            <a:r>
              <a:rPr lang="en-US" dirty="0" err="1"/>
              <a:t>alegeri</a:t>
            </a:r>
            <a:r>
              <a:rPr lang="en-US" dirty="0"/>
              <a:t> </a:t>
            </a:r>
            <a:r>
              <a:rPr lang="en-US" dirty="0" err="1"/>
              <a:t>sigure</a:t>
            </a:r>
            <a:r>
              <a:rPr lang="en-US" dirty="0"/>
              <a:t>,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sunteți</a:t>
            </a:r>
            <a:r>
              <a:rPr lang="en-US" dirty="0"/>
              <a:t> cu </a:t>
            </a:r>
            <a:r>
              <a:rPr lang="en-US" dirty="0" err="1"/>
              <a:t>prietenii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1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783002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18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827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556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984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14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4804857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2533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138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Fiecare</a:t>
            </a:r>
            <a:r>
              <a:rPr lang="en-GB" dirty="0"/>
              <a:t> </a:t>
            </a:r>
            <a:r>
              <a:rPr lang="en-GB" dirty="0" err="1"/>
              <a:t>elev</a:t>
            </a:r>
            <a:r>
              <a:rPr lang="en-GB" dirty="0"/>
              <a:t> </a:t>
            </a:r>
            <a:r>
              <a:rPr lang="en-GB" dirty="0" err="1"/>
              <a:t>primește</a:t>
            </a:r>
            <a:r>
              <a:rPr lang="en-GB" dirty="0"/>
              <a:t> o </a:t>
            </a:r>
            <a:r>
              <a:rPr lang="en-GB" dirty="0" err="1"/>
              <a:t>foaie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completează</a:t>
            </a:r>
            <a:r>
              <a:rPr lang="en-GB" dirty="0"/>
              <a:t> </a:t>
            </a:r>
            <a:r>
              <a:rPr lang="en-GB" dirty="0" err="1"/>
              <a:t>anonim</a:t>
            </a:r>
            <a:r>
              <a:rPr lang="en-GB" dirty="0"/>
              <a:t>:</a:t>
            </a:r>
          </a:p>
          <a:p>
            <a:r>
              <a:rPr lang="it-IT" dirty="0"/>
              <a:t>Ce aș putea pierde dacă aș consuma alcool?</a:t>
            </a:r>
          </a:p>
          <a:p>
            <a:r>
              <a:rPr lang="en-GB" dirty="0"/>
              <a:t>(se pot </a:t>
            </a:r>
            <a:r>
              <a:rPr lang="en-GB" dirty="0" err="1"/>
              <a:t>menționa</a:t>
            </a:r>
            <a:r>
              <a:rPr lang="en-GB" dirty="0"/>
              <a:t>: sport, </a:t>
            </a:r>
            <a:r>
              <a:rPr lang="en-GB" dirty="0" err="1"/>
              <a:t>încrederea</a:t>
            </a:r>
            <a:r>
              <a:rPr lang="en-GB" dirty="0"/>
              <a:t> </a:t>
            </a:r>
            <a:r>
              <a:rPr lang="en-GB" dirty="0" err="1"/>
              <a:t>părinților</a:t>
            </a:r>
            <a:r>
              <a:rPr lang="en-GB" dirty="0"/>
              <a:t>, </a:t>
            </a:r>
            <a:r>
              <a:rPr lang="en-GB" dirty="0" err="1"/>
              <a:t>sănătate</a:t>
            </a:r>
            <a:r>
              <a:rPr lang="en-GB" dirty="0"/>
              <a:t>, </a:t>
            </a:r>
            <a:r>
              <a:rPr lang="en-GB" dirty="0" err="1"/>
              <a:t>permis</a:t>
            </a:r>
            <a:r>
              <a:rPr lang="en-GB" dirty="0"/>
              <a:t> auto, </a:t>
            </a:r>
            <a:r>
              <a:rPr lang="en-GB" dirty="0" err="1"/>
              <a:t>carieră</a:t>
            </a:r>
            <a:r>
              <a:rPr lang="en-GB" dirty="0"/>
              <a:t>)</a:t>
            </a:r>
          </a:p>
          <a:p>
            <a:r>
              <a:rPr lang="en-GB" dirty="0"/>
              <a:t>Se </a:t>
            </a:r>
            <a:r>
              <a:rPr lang="en-GB" dirty="0" err="1"/>
              <a:t>discută</a:t>
            </a:r>
            <a:r>
              <a:rPr lang="en-GB" dirty="0"/>
              <a:t> </a:t>
            </a:r>
            <a:r>
              <a:rPr lang="en-GB" dirty="0" err="1"/>
              <a:t>voluntar</a:t>
            </a:r>
            <a:r>
              <a:rPr lang="en-GB" dirty="0"/>
              <a:t> </a:t>
            </a:r>
            <a:r>
              <a:rPr lang="en-GB" dirty="0" err="1"/>
              <a:t>câteva</a:t>
            </a:r>
            <a:r>
              <a:rPr lang="en-GB" dirty="0"/>
              <a:t> </a:t>
            </a:r>
            <a:r>
              <a:rPr lang="en-GB" dirty="0" err="1"/>
              <a:t>răspunsuri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3903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8051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19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0972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654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3203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211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Recomand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ări OMS </a:t>
            </a:r>
            <a:r>
              <a:rPr lang="ro-RO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activitate fizică copii și adolescenți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Recomand</a:t>
            </a:r>
            <a:r>
              <a:rPr lang="ro-RO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ări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 copii și adolescenți, activitatea fizică poate fi întreprinsă ca parte a recreerii și a petrecerii timpului liber (joc, jocuri, sport sau exerciții fizice planificate), educație fizică, transport activ (mers pe jos și cu bicicleta) sau treburi casnice, la școală, acasă și în comunitate.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Copiii și adolescenții ar trebui să facă în medie cel puțin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60 de minute pe zi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activitate fizică d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intensitate moderată până la viguroasă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mai ales aerobă, pe parcursul săptămânii.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Activitățile fizice aerobe de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intensitate viguroasă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precum și cele care întăresc mușchii și oasele, trebuie încorporate cel puțin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zile pe săptămână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Beneficii pentru sănătate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copii și adolescenți, activitatea fizică conferă următoarele beneficii asupra sănătății: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îmbunătățirea aptitudinii fizice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(aptitudine cardiorespiratorie și musculară), a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sănătății cardiometabolice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(tensiune arterială, dislipidemie, glucoză și rezistență la insulină),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sănătății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oaselor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rezultatelor cognitive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(performanță academică, funcție executivă),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sănătății mentale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(simptome reduse de depresie) și </a:t>
            </a:r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adipozitate redusă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Mesaje de bune practici privind activitatea fizică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mai bine să faci o activitate fizică decât să nu faci niciuna.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Dacă copiii și adolescenții nu îndeplinesc recomandările, efectuarea unor activități fizice le vor aduce beneficii sănătății.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Copiii și adolescenții ar trebui să înceapă prin a face activitate fizică în doze mici și să crească treptat frecvența, intensitatea și durata în timp.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important să oferim tuturor copiilor și adolescenților oportunități sigure și echitabile și să-i încurajăm să participe la activități fizice care sunt plăcute, variate și adecvate vârstei și abilităților lor.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Recomandări pentru comportamentul sedentar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Comportamentul sedentar </a:t>
            </a:r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definit ca timpul petrecut stând cu un consum redus de energie, în timp ce este treaz, la școală, acasă în comunitate și în timpul transportului.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recomandă ca: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Copiii și adolescenții să limiteze timpul petrecut fiind sedentari, în special, cantitatea de timp de recreere în fața ecranelor dispozitivelor electronice.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 o consecință a comportamentului sedentar prelungit la copii și adolescenți, sunt asociate următoarele efecte precare de sănătate: adipozitate crescută; sănătate cardiometabolică/fitness scăzute și o durată redusă a somnului.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o-R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764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EBBD1-9222-4AAF-AB64-478B17B26EC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2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25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718463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Hai să spargem Gheața! </a:t>
            </a:r>
            <a:r>
              <a:rPr lang="en-GB" dirty="0"/>
              <a:t>Hai </a:t>
            </a:r>
            <a:r>
              <a:rPr lang="en-GB" dirty="0" err="1"/>
              <a:t>să</a:t>
            </a:r>
            <a:r>
              <a:rPr lang="en-GB" dirty="0"/>
              <a:t> </a:t>
            </a:r>
            <a:r>
              <a:rPr lang="en-GB" dirty="0" err="1"/>
              <a:t>începem</a:t>
            </a:r>
            <a:r>
              <a:rPr lang="en-GB" dirty="0"/>
              <a:t> cu o </a:t>
            </a:r>
            <a:r>
              <a:rPr lang="en-GB" dirty="0" err="1"/>
              <a:t>întrebare</a:t>
            </a:r>
            <a:r>
              <a:rPr lang="en-GB" dirty="0"/>
              <a:t> </a:t>
            </a:r>
            <a:r>
              <a:rPr lang="en-GB" dirty="0" err="1"/>
              <a:t>simplă</a:t>
            </a:r>
            <a:r>
              <a:rPr lang="en-GB" dirty="0"/>
              <a:t>: De </a:t>
            </a:r>
            <a:r>
              <a:rPr lang="en-GB" dirty="0" err="1"/>
              <a:t>ce</a:t>
            </a:r>
            <a:r>
              <a:rPr lang="en-GB" dirty="0"/>
              <a:t> </a:t>
            </a:r>
            <a:r>
              <a:rPr lang="en-GB" dirty="0" err="1"/>
              <a:t>credeți</a:t>
            </a:r>
            <a:r>
              <a:rPr lang="en-GB" dirty="0"/>
              <a:t> </a:t>
            </a:r>
            <a:r>
              <a:rPr lang="en-GB" dirty="0" err="1"/>
              <a:t>că</a:t>
            </a:r>
            <a:r>
              <a:rPr lang="en-GB" dirty="0"/>
              <a:t> </a:t>
            </a:r>
            <a:r>
              <a:rPr lang="en-GB" dirty="0" err="1"/>
              <a:t>adolescenții</a:t>
            </a:r>
            <a:r>
              <a:rPr lang="en-GB" dirty="0"/>
              <a:t> </a:t>
            </a:r>
            <a:r>
              <a:rPr lang="en-GB" dirty="0" err="1"/>
              <a:t>consumă</a:t>
            </a:r>
            <a:r>
              <a:rPr lang="en-GB" dirty="0"/>
              <a:t> </a:t>
            </a:r>
            <a:r>
              <a:rPr lang="en-GB" dirty="0" err="1"/>
              <a:t>alcool</a:t>
            </a:r>
            <a:r>
              <a:rPr lang="en-GB" dirty="0"/>
              <a:t>?</a:t>
            </a:r>
          </a:p>
          <a:p>
            <a:r>
              <a:rPr lang="en-GB" dirty="0" err="1"/>
              <a:t>Scrieți</a:t>
            </a:r>
            <a:r>
              <a:rPr lang="en-GB" dirty="0"/>
              <a:t> </a:t>
            </a:r>
            <a:r>
              <a:rPr lang="en-GB" dirty="0" err="1"/>
              <a:t>răspunsurile</a:t>
            </a:r>
            <a:r>
              <a:rPr lang="en-GB" dirty="0"/>
              <a:t> pe </a:t>
            </a:r>
            <a:r>
              <a:rPr lang="en-GB" dirty="0" err="1"/>
              <a:t>tablă</a:t>
            </a:r>
            <a:r>
              <a:rPr lang="en-GB" dirty="0"/>
              <a:t> </a:t>
            </a:r>
            <a:r>
              <a:rPr lang="en-GB" dirty="0" err="1"/>
              <a:t>sau</a:t>
            </a:r>
            <a:r>
              <a:rPr lang="en-GB" dirty="0"/>
              <a:t> </a:t>
            </a:r>
            <a:r>
              <a:rPr lang="en-GB" dirty="0" err="1"/>
              <a:t>spuneți</a:t>
            </a:r>
            <a:r>
              <a:rPr lang="en-GB" dirty="0"/>
              <a:t>-le cu voce tare. Nu </a:t>
            </a:r>
            <a:r>
              <a:rPr lang="en-GB" dirty="0" err="1"/>
              <a:t>există</a:t>
            </a:r>
            <a:r>
              <a:rPr lang="en-GB" dirty="0"/>
              <a:t> </a:t>
            </a:r>
            <a:r>
              <a:rPr lang="en-GB" dirty="0" err="1"/>
              <a:t>răspuns</a:t>
            </a:r>
            <a:r>
              <a:rPr lang="en-GB" dirty="0"/>
              <a:t> </a:t>
            </a:r>
            <a:r>
              <a:rPr lang="en-GB" dirty="0" err="1"/>
              <a:t>greșit</a:t>
            </a:r>
            <a:r>
              <a:rPr lang="en-GB" dirty="0"/>
              <a:t> – </a:t>
            </a:r>
            <a:r>
              <a:rPr lang="en-GB" dirty="0" err="1"/>
              <a:t>suntem</a:t>
            </a:r>
            <a:r>
              <a:rPr lang="en-GB" dirty="0"/>
              <a:t> </a:t>
            </a:r>
            <a:r>
              <a:rPr lang="en-GB" dirty="0" err="1"/>
              <a:t>aici</a:t>
            </a:r>
            <a:r>
              <a:rPr lang="en-GB" dirty="0"/>
              <a:t> </a:t>
            </a:r>
            <a:r>
              <a:rPr lang="en-GB" dirty="0" err="1"/>
              <a:t>să</a:t>
            </a:r>
            <a:r>
              <a:rPr lang="en-GB" dirty="0"/>
              <a:t> </a:t>
            </a:r>
            <a:r>
              <a:rPr lang="en-GB" dirty="0" err="1"/>
              <a:t>înțelegem</a:t>
            </a:r>
            <a:r>
              <a:rPr lang="en-GB" dirty="0"/>
              <a:t> </a:t>
            </a:r>
            <a:r>
              <a:rPr lang="en-GB" dirty="0" err="1"/>
              <a:t>realitatea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672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Vom</a:t>
            </a:r>
            <a:r>
              <a:rPr lang="en-GB" dirty="0"/>
              <a:t> face un </a:t>
            </a:r>
            <a:r>
              <a:rPr lang="en-GB" dirty="0" err="1"/>
              <a:t>joc</a:t>
            </a:r>
            <a:r>
              <a:rPr lang="en-GB" dirty="0"/>
              <a:t> rapid: </a:t>
            </a:r>
            <a:r>
              <a:rPr lang="en-GB" dirty="0" err="1"/>
              <a:t>voi</a:t>
            </a:r>
            <a:r>
              <a:rPr lang="en-GB" dirty="0"/>
              <a:t> </a:t>
            </a:r>
            <a:r>
              <a:rPr lang="en-GB" dirty="0" err="1"/>
              <a:t>spuneți</a:t>
            </a:r>
            <a:r>
              <a:rPr lang="en-GB" dirty="0"/>
              <a:t> </a:t>
            </a:r>
            <a:r>
              <a:rPr lang="en-GB" dirty="0" err="1"/>
              <a:t>dacă</a:t>
            </a:r>
            <a:r>
              <a:rPr lang="en-GB" dirty="0"/>
              <a:t> </a:t>
            </a:r>
            <a:r>
              <a:rPr lang="en-GB" dirty="0" err="1"/>
              <a:t>ceea</a:t>
            </a:r>
            <a:r>
              <a:rPr lang="en-GB" dirty="0"/>
              <a:t> </a:t>
            </a:r>
            <a:r>
              <a:rPr lang="en-GB" dirty="0" err="1"/>
              <a:t>ce</a:t>
            </a:r>
            <a:r>
              <a:rPr lang="en-GB" dirty="0"/>
              <a:t> spun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</a:t>
            </a:r>
            <a:r>
              <a:rPr lang="en-GB" dirty="0" err="1"/>
              <a:t>sau</a:t>
            </a:r>
            <a:r>
              <a:rPr lang="en-GB" dirty="0"/>
              <a:t> </a:t>
            </a:r>
            <a:r>
              <a:rPr lang="en-GB" dirty="0" err="1"/>
              <a:t>adevăr</a:t>
            </a:r>
            <a:r>
              <a:rPr lang="en-GB" dirty="0"/>
              <a:t>. </a:t>
            </a:r>
            <a:r>
              <a:rPr lang="en-GB" dirty="0" err="1"/>
              <a:t>Ridicați</a:t>
            </a:r>
            <a:r>
              <a:rPr lang="en-GB" dirty="0"/>
              <a:t> </a:t>
            </a:r>
            <a:r>
              <a:rPr lang="en-GB" dirty="0" err="1"/>
              <a:t>mâna</a:t>
            </a:r>
            <a:r>
              <a:rPr lang="en-GB" dirty="0"/>
              <a:t> </a:t>
            </a:r>
            <a:r>
              <a:rPr lang="en-GB" dirty="0" err="1"/>
              <a:t>pentru</a:t>
            </a:r>
            <a:r>
              <a:rPr lang="en-GB" dirty="0"/>
              <a:t> </a:t>
            </a:r>
            <a:r>
              <a:rPr lang="en-GB" dirty="0" err="1"/>
              <a:t>răspuns</a:t>
            </a:r>
            <a:r>
              <a:rPr lang="en-GB" dirty="0"/>
              <a:t>.</a:t>
            </a:r>
            <a:endParaRPr lang="ro-RO" dirty="0"/>
          </a:p>
          <a:p>
            <a:r>
              <a:rPr lang="it-IT" dirty="0"/>
              <a:t>Discuție scurtă și clarificare medicală.</a:t>
            </a:r>
            <a:r>
              <a:rPr lang="ro-RO" dirty="0"/>
              <a:t> </a:t>
            </a:r>
            <a:r>
              <a:rPr lang="en-GB" dirty="0" err="1"/>
              <a:t>După</a:t>
            </a:r>
            <a:r>
              <a:rPr lang="en-GB" dirty="0"/>
              <a:t> </a:t>
            </a:r>
            <a:r>
              <a:rPr lang="en-GB" dirty="0" err="1"/>
              <a:t>fiecare</a:t>
            </a:r>
            <a:r>
              <a:rPr lang="en-GB" dirty="0"/>
              <a:t> </a:t>
            </a:r>
            <a:r>
              <a:rPr lang="en-GB" dirty="0" err="1"/>
              <a:t>întrebare</a:t>
            </a:r>
            <a:r>
              <a:rPr lang="en-GB" dirty="0"/>
              <a:t>, </a:t>
            </a:r>
            <a:r>
              <a:rPr lang="en-GB" dirty="0" err="1"/>
              <a:t>discutăm</a:t>
            </a:r>
            <a:r>
              <a:rPr lang="en-GB" dirty="0"/>
              <a:t> </a:t>
            </a:r>
            <a:r>
              <a:rPr lang="en-GB" dirty="0" err="1"/>
              <a:t>puțin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vă</a:t>
            </a:r>
            <a:r>
              <a:rPr lang="en-GB" dirty="0"/>
              <a:t> </a:t>
            </a:r>
            <a:r>
              <a:rPr lang="en-GB" dirty="0" err="1"/>
              <a:t>explic</a:t>
            </a:r>
            <a:r>
              <a:rPr lang="en-GB" dirty="0"/>
              <a:t> de </a:t>
            </a:r>
            <a:r>
              <a:rPr lang="en-GB" dirty="0" err="1"/>
              <a:t>ce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adevărat</a:t>
            </a:r>
            <a:r>
              <a:rPr lang="en-GB" dirty="0"/>
              <a:t> </a:t>
            </a:r>
            <a:r>
              <a:rPr lang="en-GB" dirty="0" err="1"/>
              <a:t>sau</a:t>
            </a:r>
            <a:r>
              <a:rPr lang="en-GB" dirty="0"/>
              <a:t> </a:t>
            </a:r>
            <a:r>
              <a:rPr lang="en-GB" dirty="0" err="1"/>
              <a:t>fals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85574-C8C4-4D96-A5B8-731E4AD2F4F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712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5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3392879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6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4201237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7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741260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Vreau sa subliniez efectele consumului de alcool asuprea sistemului nervos: încetinește reacțiile, afectează coordonarea, scade capacitatea de decizie, afectează memoria, influențează emoțiile (mai mult impuls, mai puțin control).</a:t>
            </a:r>
          </a:p>
          <a:p>
            <a:endParaRPr lang="ro-RO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8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1833616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2AE2C-1AF1-4A67-B9CF-08F22421F00F}" type="slidenum">
              <a:rPr lang="ro-RO" altLang="en-US" smtClean="0"/>
              <a:pPr/>
              <a:t>9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3402176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7270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NSCBT Mulțumim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C1778-530A-7008-4F24-1A4CD5D7F904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06D1B5-7029-B7A8-70C7-8E7E44DF327E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tx2"/>
                </a:solidFill>
              </a:rPr>
              <a:t>insp.gov.ro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109AE0-A6EF-7EFF-B416-894A4CEB28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F12050-59A2-C837-85AF-1E55BDAE03B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675EF8CB-6952-3E65-3DB8-2D5DC18A9624}"/>
              </a:ext>
            </a:extLst>
          </p:cNvPr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F4525223-3FF3-53E4-90F7-6A3A04EE43F1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22F33DF7-58C1-40B6-E224-2EE9A90C7F2E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D368DD1A-ABD4-8C89-0F08-63C247AAD554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5A644F27-3A9C-E3A2-9082-6CF6BF1E84D0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AC2E5D2A-6B24-7CAF-8274-1C16E6E614EA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92A246C3-CB74-158E-AD4C-AFBA8961AA47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308CF713-AA8B-736D-2DEE-4D1694332DC1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CD9FA8CC-10B0-8112-DED9-72A2467C7DBF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72027887-C1CE-8F07-9C80-55315E4150C6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35C352F2-4CC4-303E-86C0-461D6B13B1A9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6EB61337-4CAE-D10D-6EAF-983965FC8713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1DFEF0D1-1B88-3695-50C3-2BB65883761C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A3296E04-970E-42B9-5F18-7AC6026F06EA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22A5F5FE-DB99-5D0F-157D-E128C2944DA2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6A7BCD71-C4EA-245D-A3E9-7BEB596A2FC9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F3A09CF9-6DE9-8286-78AD-E60D50F32C89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EABDD711-7F91-B01D-C23E-2EB5157EC2BC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F001CF3C-47EF-0B9C-8219-674BE1193287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2E162610-E332-0165-13DA-DB3F70919A0D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25CB199F-F568-24B1-D9C8-4B0C10C496AD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945C0973-85B1-5E8D-D608-E8A452B001B1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AEB430E0-3A7E-1150-5AC3-C38F8E6B2D52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AAA6B930-E359-BA1F-97D2-05B31D82C2ED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E3914A2D-82A9-5D7E-FFA2-228A23CF8422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22D2691A-46B9-7372-EEE6-CC56DF5EDE0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CA5ABEA0-73AC-7EA6-3EBA-DF6ECBDCD08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70D7F519-EAD2-68B9-4CFF-9F45E07F9B1F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557AAAE8-31CD-F20A-C776-E88975385FB2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C6D1306A-19B5-BAA3-9514-5D8B0CAABC90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6D96C073-69A4-D78B-4695-96C28E1CEB37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CF7DCA4E-FE78-C063-3592-9B16641D5E1F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098D0E90-B65F-6D47-B5BB-CD65369671BB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7F37034F-13E1-DABE-ACEE-1E78404504D5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5147BF03-1450-9F58-7C94-1FF36D38B98A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6D7B185F-54B7-189E-D894-745D1D1A600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D4A40D02-14AC-D632-EA57-F7DEB31A88F1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29BD1C28-ACFB-DFEF-7182-19ADA662121A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BEC4E315-3FEB-7390-BA3D-2B286E90446E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>
                  <a:extLst>
                    <a:ext uri="{FF2B5EF4-FFF2-40B4-BE49-F238E27FC236}">
                      <a16:creationId xmlns:a16="http://schemas.microsoft.com/office/drawing/2014/main" id="{36EAB6B1-3BBA-D2F6-A374-BE1DB5EDE3D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>
                  <a:extLst>
                    <a:ext uri="{FF2B5EF4-FFF2-40B4-BE49-F238E27FC236}">
                      <a16:creationId xmlns:a16="http://schemas.microsoft.com/office/drawing/2014/main" id="{D402B9B9-50B9-98D4-CA50-FFAA5CF86D4F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B692C769-A1B5-0D51-E8EA-85FF2812D265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0E076311-A037-3790-5120-1B6C68116C7A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366F2914-9659-147E-BCD4-0ED6B89E1961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4C08FCBA-DF07-0D6B-C580-C3C08764FB4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3779999" cy="1011613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64C05B1B-86B6-D05C-BC96-D82AF17E140E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9CA03743-6E5D-32A6-8184-4B45A4C4B2E4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>
              <a:extLst>
                <a:ext uri="{FF2B5EF4-FFF2-40B4-BE49-F238E27FC236}">
                  <a16:creationId xmlns:a16="http://schemas.microsoft.com/office/drawing/2014/main" id="{462A9FB2-812A-323B-E9E7-9A907B95FBA0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>
              <a:extLst>
                <a:ext uri="{FF2B5EF4-FFF2-40B4-BE49-F238E27FC236}">
                  <a16:creationId xmlns:a16="http://schemas.microsoft.com/office/drawing/2014/main" id="{0B02A8C8-C7D4-506B-A184-441043867944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>
              <a:extLst>
                <a:ext uri="{FF2B5EF4-FFF2-40B4-BE49-F238E27FC236}">
                  <a16:creationId xmlns:a16="http://schemas.microsoft.com/office/drawing/2014/main" id="{99DF5A14-74B5-98DA-34B7-178008A89609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>
              <a:extLst>
                <a:ext uri="{FF2B5EF4-FFF2-40B4-BE49-F238E27FC236}">
                  <a16:creationId xmlns:a16="http://schemas.microsoft.com/office/drawing/2014/main" id="{3FAFB419-FA5B-87C2-6DF7-F69A7E42AB48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05EC754B-5A81-F59F-4344-583B7564E1C6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2B08B1D8-EC14-F6CA-74F5-DCC8D178DDAA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F5445F8C-06DF-323E-6035-D8E847393E45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C9E0B618-3CB3-DD7C-30AA-0E6AA64D08F9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>
              <a:extLst>
                <a:ext uri="{FF2B5EF4-FFF2-40B4-BE49-F238E27FC236}">
                  <a16:creationId xmlns:a16="http://schemas.microsoft.com/office/drawing/2014/main" id="{88A0FA53-B48C-A044-7015-E005E03CF662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>
              <a:extLst>
                <a:ext uri="{FF2B5EF4-FFF2-40B4-BE49-F238E27FC236}">
                  <a16:creationId xmlns:a16="http://schemas.microsoft.com/office/drawing/2014/main" id="{23438E76-0F78-2F77-6261-F96EBBA13BA6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>
              <a:extLst>
                <a:ext uri="{FF2B5EF4-FFF2-40B4-BE49-F238E27FC236}">
                  <a16:creationId xmlns:a16="http://schemas.microsoft.com/office/drawing/2014/main" id="{81EC414A-2E2C-4814-8D2F-25DEC6730BF7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>
              <a:extLst>
                <a:ext uri="{FF2B5EF4-FFF2-40B4-BE49-F238E27FC236}">
                  <a16:creationId xmlns:a16="http://schemas.microsoft.com/office/drawing/2014/main" id="{2644A204-02DA-04BB-C4AC-3739AAF2DF77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>
              <a:extLst>
                <a:ext uri="{FF2B5EF4-FFF2-40B4-BE49-F238E27FC236}">
                  <a16:creationId xmlns:a16="http://schemas.microsoft.com/office/drawing/2014/main" id="{06BF60B5-3133-01E1-EF69-F656FE8AF1F6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>
              <a:extLst>
                <a:ext uri="{FF2B5EF4-FFF2-40B4-BE49-F238E27FC236}">
                  <a16:creationId xmlns:a16="http://schemas.microsoft.com/office/drawing/2014/main" id="{AFD66B91-2CC6-7889-B835-457C5716A2A1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>
              <a:extLst>
                <a:ext uri="{FF2B5EF4-FFF2-40B4-BE49-F238E27FC236}">
                  <a16:creationId xmlns:a16="http://schemas.microsoft.com/office/drawing/2014/main" id="{FC5EFAF1-F53B-B08E-C581-4F0EB81A876C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>
              <a:extLst>
                <a:ext uri="{FF2B5EF4-FFF2-40B4-BE49-F238E27FC236}">
                  <a16:creationId xmlns:a16="http://schemas.microsoft.com/office/drawing/2014/main" id="{B6B67F8D-FD79-511B-E817-BE3BB5A3136A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>
              <a:extLst>
                <a:ext uri="{FF2B5EF4-FFF2-40B4-BE49-F238E27FC236}">
                  <a16:creationId xmlns:a16="http://schemas.microsoft.com/office/drawing/2014/main" id="{37F0D328-609A-5ADB-1DC9-268929410134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>
              <a:extLst>
                <a:ext uri="{FF2B5EF4-FFF2-40B4-BE49-F238E27FC236}">
                  <a16:creationId xmlns:a16="http://schemas.microsoft.com/office/drawing/2014/main" id="{05E320AC-CABB-FDFD-26C0-BE40B4BE1011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>
              <a:extLst>
                <a:ext uri="{FF2B5EF4-FFF2-40B4-BE49-F238E27FC236}">
                  <a16:creationId xmlns:a16="http://schemas.microsoft.com/office/drawing/2014/main" id="{AA890C87-B4DD-2CC8-AA3A-DB66D9251036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>
              <a:extLst>
                <a:ext uri="{FF2B5EF4-FFF2-40B4-BE49-F238E27FC236}">
                  <a16:creationId xmlns:a16="http://schemas.microsoft.com/office/drawing/2014/main" id="{52DC610D-3E3F-C054-29B8-83E0033273E0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>
              <a:extLst>
                <a:ext uri="{FF2B5EF4-FFF2-40B4-BE49-F238E27FC236}">
                  <a16:creationId xmlns:a16="http://schemas.microsoft.com/office/drawing/2014/main" id="{E1348F4F-7DE8-FB12-598B-905EE396422E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>
              <a:extLst>
                <a:ext uri="{FF2B5EF4-FFF2-40B4-BE49-F238E27FC236}">
                  <a16:creationId xmlns:a16="http://schemas.microsoft.com/office/drawing/2014/main" id="{B4EE7D4D-C262-CB36-7071-57AF9911B7F3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>
              <a:extLst>
                <a:ext uri="{FF2B5EF4-FFF2-40B4-BE49-F238E27FC236}">
                  <a16:creationId xmlns:a16="http://schemas.microsoft.com/office/drawing/2014/main" id="{EF1E21DD-DDD5-072F-FC2C-75E7043DC1C5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>
              <a:extLst>
                <a:ext uri="{FF2B5EF4-FFF2-40B4-BE49-F238E27FC236}">
                  <a16:creationId xmlns:a16="http://schemas.microsoft.com/office/drawing/2014/main" id="{83D35F2F-5EDF-B812-0E82-E78191E22DE6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>
              <a:extLst>
                <a:ext uri="{FF2B5EF4-FFF2-40B4-BE49-F238E27FC236}">
                  <a16:creationId xmlns:a16="http://schemas.microsoft.com/office/drawing/2014/main" id="{D03B25DC-7422-E572-F20C-01C3A63F2E8E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>
              <a:extLst>
                <a:ext uri="{FF2B5EF4-FFF2-40B4-BE49-F238E27FC236}">
                  <a16:creationId xmlns:a16="http://schemas.microsoft.com/office/drawing/2014/main" id="{D7A4867C-BDDD-2C2A-CBFC-AE456E9599AD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>
              <a:extLst>
                <a:ext uri="{FF2B5EF4-FFF2-40B4-BE49-F238E27FC236}">
                  <a16:creationId xmlns:a16="http://schemas.microsoft.com/office/drawing/2014/main" id="{17D7C361-EB3A-3226-3768-F8F60EFA30A8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>
              <a:extLst>
                <a:ext uri="{FF2B5EF4-FFF2-40B4-BE49-F238E27FC236}">
                  <a16:creationId xmlns:a16="http://schemas.microsoft.com/office/drawing/2014/main" id="{42423BD2-6EF8-F642-ABFB-3CB4241F992D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>
              <a:extLst>
                <a:ext uri="{FF2B5EF4-FFF2-40B4-BE49-F238E27FC236}">
                  <a16:creationId xmlns:a16="http://schemas.microsoft.com/office/drawing/2014/main" id="{2F5FF4A3-9760-7B8E-D760-A762AAFE51FB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>
              <a:extLst>
                <a:ext uri="{FF2B5EF4-FFF2-40B4-BE49-F238E27FC236}">
                  <a16:creationId xmlns:a16="http://schemas.microsoft.com/office/drawing/2014/main" id="{5E0DD5AF-73DF-58EF-E6F0-D81F5BF25783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>
              <a:extLst>
                <a:ext uri="{FF2B5EF4-FFF2-40B4-BE49-F238E27FC236}">
                  <a16:creationId xmlns:a16="http://schemas.microsoft.com/office/drawing/2014/main" id="{D97DE7DD-878F-70EA-5327-D070DBDBDA43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>
              <a:extLst>
                <a:ext uri="{FF2B5EF4-FFF2-40B4-BE49-F238E27FC236}">
                  <a16:creationId xmlns:a16="http://schemas.microsoft.com/office/drawing/2014/main" id="{FFC55B27-54F1-4694-0ADA-933748F1419B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>
              <a:extLst>
                <a:ext uri="{FF2B5EF4-FFF2-40B4-BE49-F238E27FC236}">
                  <a16:creationId xmlns:a16="http://schemas.microsoft.com/office/drawing/2014/main" id="{AD84DB02-5E51-0510-C664-A1BFF0067167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>
              <a:extLst>
                <a:ext uri="{FF2B5EF4-FFF2-40B4-BE49-F238E27FC236}">
                  <a16:creationId xmlns:a16="http://schemas.microsoft.com/office/drawing/2014/main" id="{8E2108F9-7235-DBAE-E14F-798D862D5FCA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51">
              <a:extLst>
                <a:ext uri="{FF2B5EF4-FFF2-40B4-BE49-F238E27FC236}">
                  <a16:creationId xmlns:a16="http://schemas.microsoft.com/office/drawing/2014/main" id="{127918F4-E059-5462-1372-8ECD657D6A16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2">
              <a:extLst>
                <a:ext uri="{FF2B5EF4-FFF2-40B4-BE49-F238E27FC236}">
                  <a16:creationId xmlns:a16="http://schemas.microsoft.com/office/drawing/2014/main" id="{D76F1377-53AB-818F-3BC3-A569FDF950F7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3">
              <a:extLst>
                <a:ext uri="{FF2B5EF4-FFF2-40B4-BE49-F238E27FC236}">
                  <a16:creationId xmlns:a16="http://schemas.microsoft.com/office/drawing/2014/main" id="{12A2E724-33F9-D03B-BBD9-FDC12358D07B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4">
              <a:extLst>
                <a:ext uri="{FF2B5EF4-FFF2-40B4-BE49-F238E27FC236}">
                  <a16:creationId xmlns:a16="http://schemas.microsoft.com/office/drawing/2014/main" id="{802D7A4B-0504-053B-814A-62D242A7AE79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5">
              <a:extLst>
                <a:ext uri="{FF2B5EF4-FFF2-40B4-BE49-F238E27FC236}">
                  <a16:creationId xmlns:a16="http://schemas.microsoft.com/office/drawing/2014/main" id="{02F0AB20-AB73-30A1-3968-04E1CFD22A1D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6">
              <a:extLst>
                <a:ext uri="{FF2B5EF4-FFF2-40B4-BE49-F238E27FC236}">
                  <a16:creationId xmlns:a16="http://schemas.microsoft.com/office/drawing/2014/main" id="{326CF540-9839-2C77-A03B-290236A406F3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7">
              <a:extLst>
                <a:ext uri="{FF2B5EF4-FFF2-40B4-BE49-F238E27FC236}">
                  <a16:creationId xmlns:a16="http://schemas.microsoft.com/office/drawing/2014/main" id="{92CDBD50-BFE3-8A42-AD98-E950B4A00FDB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8">
              <a:extLst>
                <a:ext uri="{FF2B5EF4-FFF2-40B4-BE49-F238E27FC236}">
                  <a16:creationId xmlns:a16="http://schemas.microsoft.com/office/drawing/2014/main" id="{CD7E0EE3-CFE5-B213-9EAA-4755A473C274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9">
              <a:extLst>
                <a:ext uri="{FF2B5EF4-FFF2-40B4-BE49-F238E27FC236}">
                  <a16:creationId xmlns:a16="http://schemas.microsoft.com/office/drawing/2014/main" id="{0E377B60-BCC8-E545-9454-0AAB4279C1DD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60">
              <a:extLst>
                <a:ext uri="{FF2B5EF4-FFF2-40B4-BE49-F238E27FC236}">
                  <a16:creationId xmlns:a16="http://schemas.microsoft.com/office/drawing/2014/main" id="{5EDC4011-7087-732D-E8B5-36497178208B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61">
              <a:extLst>
                <a:ext uri="{FF2B5EF4-FFF2-40B4-BE49-F238E27FC236}">
                  <a16:creationId xmlns:a16="http://schemas.microsoft.com/office/drawing/2014/main" id="{FDCD120C-7157-33BA-F794-FFB473471F56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2">
              <a:extLst>
                <a:ext uri="{FF2B5EF4-FFF2-40B4-BE49-F238E27FC236}">
                  <a16:creationId xmlns:a16="http://schemas.microsoft.com/office/drawing/2014/main" id="{42FF2D3B-9200-73C2-2A6A-DEB6C16FC585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3">
              <a:extLst>
                <a:ext uri="{FF2B5EF4-FFF2-40B4-BE49-F238E27FC236}">
                  <a16:creationId xmlns:a16="http://schemas.microsoft.com/office/drawing/2014/main" id="{B1241252-8ACD-8BD3-63C3-D63E7B415084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4">
              <a:extLst>
                <a:ext uri="{FF2B5EF4-FFF2-40B4-BE49-F238E27FC236}">
                  <a16:creationId xmlns:a16="http://schemas.microsoft.com/office/drawing/2014/main" id="{F456C57A-CC28-4455-14F2-386289907C6F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5">
              <a:extLst>
                <a:ext uri="{FF2B5EF4-FFF2-40B4-BE49-F238E27FC236}">
                  <a16:creationId xmlns:a16="http://schemas.microsoft.com/office/drawing/2014/main" id="{52172769-935E-6F64-074E-55C5FA612AA2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6">
              <a:extLst>
                <a:ext uri="{FF2B5EF4-FFF2-40B4-BE49-F238E27FC236}">
                  <a16:creationId xmlns:a16="http://schemas.microsoft.com/office/drawing/2014/main" id="{A6CF82EA-DE51-AE87-FEDF-7727FD479423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7">
              <a:extLst>
                <a:ext uri="{FF2B5EF4-FFF2-40B4-BE49-F238E27FC236}">
                  <a16:creationId xmlns:a16="http://schemas.microsoft.com/office/drawing/2014/main" id="{E201CB88-81B2-751D-21F0-C3FB69BB9091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8">
              <a:extLst>
                <a:ext uri="{FF2B5EF4-FFF2-40B4-BE49-F238E27FC236}">
                  <a16:creationId xmlns:a16="http://schemas.microsoft.com/office/drawing/2014/main" id="{4B6E260E-A886-7D10-780B-347FB8C9146C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9">
              <a:extLst>
                <a:ext uri="{FF2B5EF4-FFF2-40B4-BE49-F238E27FC236}">
                  <a16:creationId xmlns:a16="http://schemas.microsoft.com/office/drawing/2014/main" id="{2B8BDE45-DF88-4131-3E3D-FB7150275657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70">
              <a:extLst>
                <a:ext uri="{FF2B5EF4-FFF2-40B4-BE49-F238E27FC236}">
                  <a16:creationId xmlns:a16="http://schemas.microsoft.com/office/drawing/2014/main" id="{5F4A67A0-7DE1-3C95-E83D-D937617097CF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71">
              <a:extLst>
                <a:ext uri="{FF2B5EF4-FFF2-40B4-BE49-F238E27FC236}">
                  <a16:creationId xmlns:a16="http://schemas.microsoft.com/office/drawing/2014/main" id="{48CA65EB-725B-1E6F-EAA2-8A96967AE31B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2">
              <a:extLst>
                <a:ext uri="{FF2B5EF4-FFF2-40B4-BE49-F238E27FC236}">
                  <a16:creationId xmlns:a16="http://schemas.microsoft.com/office/drawing/2014/main" id="{B8576A1E-67A6-3E09-DF93-3698850DA755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9" name="Freeform: Shape 1073">
              <a:extLst>
                <a:ext uri="{FF2B5EF4-FFF2-40B4-BE49-F238E27FC236}">
                  <a16:creationId xmlns:a16="http://schemas.microsoft.com/office/drawing/2014/main" id="{15FAAFA6-07E1-1141-46D5-1B22BF8B3627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0" name="Freeform: Shape 1074">
              <a:extLst>
                <a:ext uri="{FF2B5EF4-FFF2-40B4-BE49-F238E27FC236}">
                  <a16:creationId xmlns:a16="http://schemas.microsoft.com/office/drawing/2014/main" id="{8AC1FD03-4C28-30B5-FFA3-555CC39F8094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7C2D4747-7171-28B6-07F9-52958406FBD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205288" y="9053513"/>
            <a:ext cx="4119562" cy="4119562"/>
            <a:chOff x="10648950" y="5323681"/>
            <a:chExt cx="3089433" cy="3089433"/>
          </a:xfrm>
        </p:grpSpPr>
        <p:sp>
          <p:nvSpPr>
            <p:cNvPr id="112" name="Freeform: Shape 1076">
              <a:extLst>
                <a:ext uri="{FF2B5EF4-FFF2-40B4-BE49-F238E27FC236}">
                  <a16:creationId xmlns:a16="http://schemas.microsoft.com/office/drawing/2014/main" id="{28F2329E-F956-A853-FC3D-A8574FB25D70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3" name="Freeform: Shape 117">
              <a:extLst>
                <a:ext uri="{FF2B5EF4-FFF2-40B4-BE49-F238E27FC236}">
                  <a16:creationId xmlns:a16="http://schemas.microsoft.com/office/drawing/2014/main" id="{0890489B-8F52-DAD3-30B8-0A05887EA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5735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SP Tit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BED139E6-D3A5-C7DD-47EA-094897511A62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8D0CAF-EF97-6C1B-AB29-67B372A2F186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8CD2C78D-2BAC-134A-5986-4A91808D7088}"/>
              </a:ext>
            </a:extLst>
          </p:cNvPr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B1828DD8-3229-DFAE-A899-AC6CB74DDE03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E597E258-9A92-DD71-B5EA-C7C5027055A7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534D60D1-4D5D-1473-8EDA-8945D0A395F8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8B94DA6B-7FC6-2A26-3622-56B0E07DB42A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1CBDBAEF-0D39-EABE-F14C-E6864F924937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FB051ED0-8360-B998-9865-B79D88C96548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8FB39A16-4A5D-9355-D7DC-261F92535280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7C9F46DB-95E2-4352-F0E4-DF21D26C654A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2BDD0982-8D05-ED81-A066-3090E1119E74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5BD1DD8C-6A5D-776A-EB60-E7A2815CCEEA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CCBDD173-55F3-8EEC-E1FA-D62C2ADA6BC7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D4B73678-FBA9-7049-0229-90A77E15D122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53B6AAC6-0AB7-A3E6-9BEF-8B10CFA459E2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5C89A99A-A332-D79D-712A-E089ACBA7F1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8DFAE0AB-D59E-F3A5-595D-1ABF2CAD28BA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7BBC8AFD-F724-2D8D-63B6-B07EC60517B2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77B9C7FC-95B9-581D-DE76-EF8AC6BC28D7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E2825327-5A6B-6034-8321-670086BEC1AB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A1B27345-B70B-3765-E6CF-E572AF47A6B8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8583CF49-3333-0F8F-4158-149CB8E3619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B1D5EA1A-C0B5-EB0A-8967-85F866A6D8AD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EEE5F7B3-9F33-3B60-54B1-43B6248E43F9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E43AD844-25EA-27B2-E8AE-A5572163A88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A9D726BA-D598-049E-A0B7-46323BD2019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10D8D5B3-D425-6AE9-EB55-6928FF1A1088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3FA47637-08A2-D605-8703-F2A42D9DE8C4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FFC8DF4E-6B29-F793-757B-308F2276D397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08DC30FD-E267-D186-66E0-428B89F92DD8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7D5CB431-AD8E-DEEA-BC90-2613433B9F09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112AA472-740C-2B34-B7FD-BF8B0478EA5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C3D8A7E3-C3A0-251C-B0E6-6E57C52FF012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DB2B9E92-5375-AEE4-2F4E-8A5B5AF7779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481F37AB-D036-42ED-6864-AC26C5F18AF9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CB1D650E-B2EA-595D-4DFC-DED70466F07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F7528815-D729-2054-C77C-B6E1C02627B7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8FF56611-4E74-0B68-88D4-EE2316CC808F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C4DC09E7-B481-735B-5160-D6E444C2A8C0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B793EC10-10E2-B92E-8FFD-8BEF0B977006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>
                  <a:extLst>
                    <a:ext uri="{FF2B5EF4-FFF2-40B4-BE49-F238E27FC236}">
                      <a16:creationId xmlns:a16="http://schemas.microsoft.com/office/drawing/2014/main" id="{B2773A54-F07F-3DF0-3915-1EB3F36A5715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>
                  <a:extLst>
                    <a:ext uri="{FF2B5EF4-FFF2-40B4-BE49-F238E27FC236}">
                      <a16:creationId xmlns:a16="http://schemas.microsoft.com/office/drawing/2014/main" id="{852C0E39-04C6-FC4D-7BA4-E7D33AB89AF6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>
                  <a:extLst>
                    <a:ext uri="{FF2B5EF4-FFF2-40B4-BE49-F238E27FC236}">
                      <a16:creationId xmlns:a16="http://schemas.microsoft.com/office/drawing/2014/main" id="{D6DBE98E-6ABE-3925-6858-804373800438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>
                  <a:extLst>
                    <a:ext uri="{FF2B5EF4-FFF2-40B4-BE49-F238E27FC236}">
                      <a16:creationId xmlns:a16="http://schemas.microsoft.com/office/drawing/2014/main" id="{320B6343-0296-EEFA-3E5D-D6B7EB4A96F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D451F7BC-C307-73DA-CBD0-C9C5C1D0689B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FDDA1D62-E281-13DC-A4EB-A6C987CDDF65}"/>
              </a:ext>
            </a:extLst>
          </p:cNvPr>
          <p:cNvGrpSpPr>
            <a:grpSpLocks noChangeAspect="1"/>
          </p:cNvGrpSpPr>
          <p:nvPr/>
        </p:nvGrpSpPr>
        <p:grpSpPr>
          <a:xfrm>
            <a:off x="19238400" y="1393200"/>
            <a:ext cx="3106800" cy="1009525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A1561619-E67F-D47F-6DE3-67B8FB2C3F16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A215636E-1E00-5AB0-0029-B9E1CD7954D2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BE4F8B64-8793-6E3C-49A3-5276D683487C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DE857712-B847-5CD2-6172-5B835E5D4E98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48053B67-8AEF-4CB2-1C3F-F6C3D0436A17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31488202-2339-9EE7-957B-C4B8665F940B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8107D028-8778-0826-955F-736914ADC463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ED46270F-3625-D3B0-1F37-8756905EF763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E0F02B8E-9F20-CBA6-20BE-0098D1AA2123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D8654FE9-F29B-193D-4C48-509D150FEF04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F6CD089A-90EB-AD05-0CD7-26692E94C1AA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E4FE1F5E-7B35-60BF-981E-D75932D0CE92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>
              <a:extLst>
                <a:ext uri="{FF2B5EF4-FFF2-40B4-BE49-F238E27FC236}">
                  <a16:creationId xmlns:a16="http://schemas.microsoft.com/office/drawing/2014/main" id="{A7511451-4733-AA75-3655-10E857DD4151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>
              <a:extLst>
                <a:ext uri="{FF2B5EF4-FFF2-40B4-BE49-F238E27FC236}">
                  <a16:creationId xmlns:a16="http://schemas.microsoft.com/office/drawing/2014/main" id="{7A15CEB0-FC3C-85C7-8A44-78B21830A3E7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>
              <a:extLst>
                <a:ext uri="{FF2B5EF4-FFF2-40B4-BE49-F238E27FC236}">
                  <a16:creationId xmlns:a16="http://schemas.microsoft.com/office/drawing/2014/main" id="{0219B981-2CE8-B2BE-4B3E-B12AD3BEF4C4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>
              <a:extLst>
                <a:ext uri="{FF2B5EF4-FFF2-40B4-BE49-F238E27FC236}">
                  <a16:creationId xmlns:a16="http://schemas.microsoft.com/office/drawing/2014/main" id="{D695B19A-85CD-5CF4-BEBD-6886360C5AAD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>
              <a:extLst>
                <a:ext uri="{FF2B5EF4-FFF2-40B4-BE49-F238E27FC236}">
                  <a16:creationId xmlns:a16="http://schemas.microsoft.com/office/drawing/2014/main" id="{4F9E206B-F5AC-FE0E-CDA5-D6C9FA1D9DCC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>
              <a:extLst>
                <a:ext uri="{FF2B5EF4-FFF2-40B4-BE49-F238E27FC236}">
                  <a16:creationId xmlns:a16="http://schemas.microsoft.com/office/drawing/2014/main" id="{088B9851-EDD3-101A-0E60-1605E5F15290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>
              <a:extLst>
                <a:ext uri="{FF2B5EF4-FFF2-40B4-BE49-F238E27FC236}">
                  <a16:creationId xmlns:a16="http://schemas.microsoft.com/office/drawing/2014/main" id="{11AD286F-142F-9FF5-5E8E-739D240E144F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>
              <a:extLst>
                <a:ext uri="{FF2B5EF4-FFF2-40B4-BE49-F238E27FC236}">
                  <a16:creationId xmlns:a16="http://schemas.microsoft.com/office/drawing/2014/main" id="{45AE5E12-2B11-692D-5B66-5205BAFF1FA7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>
              <a:extLst>
                <a:ext uri="{FF2B5EF4-FFF2-40B4-BE49-F238E27FC236}">
                  <a16:creationId xmlns:a16="http://schemas.microsoft.com/office/drawing/2014/main" id="{2785F9FB-F301-31FF-7B38-CA12DE4BF0FC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>
              <a:extLst>
                <a:ext uri="{FF2B5EF4-FFF2-40B4-BE49-F238E27FC236}">
                  <a16:creationId xmlns:a16="http://schemas.microsoft.com/office/drawing/2014/main" id="{6AE170D9-0412-7A72-58FF-7EF48D5D15C4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>
              <a:extLst>
                <a:ext uri="{FF2B5EF4-FFF2-40B4-BE49-F238E27FC236}">
                  <a16:creationId xmlns:a16="http://schemas.microsoft.com/office/drawing/2014/main" id="{D033A1F1-3177-F590-27A1-2F623278FE95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>
              <a:extLst>
                <a:ext uri="{FF2B5EF4-FFF2-40B4-BE49-F238E27FC236}">
                  <a16:creationId xmlns:a16="http://schemas.microsoft.com/office/drawing/2014/main" id="{F46DA7D0-0A71-EC62-D17A-885FA080383E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>
              <a:extLst>
                <a:ext uri="{FF2B5EF4-FFF2-40B4-BE49-F238E27FC236}">
                  <a16:creationId xmlns:a16="http://schemas.microsoft.com/office/drawing/2014/main" id="{AC67CA2F-1E46-C6B6-27F5-2DD665F9C8FE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>
              <a:extLst>
                <a:ext uri="{FF2B5EF4-FFF2-40B4-BE49-F238E27FC236}">
                  <a16:creationId xmlns:a16="http://schemas.microsoft.com/office/drawing/2014/main" id="{FD9EE37C-3227-3E14-3198-232B1BAECC39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>
              <a:extLst>
                <a:ext uri="{FF2B5EF4-FFF2-40B4-BE49-F238E27FC236}">
                  <a16:creationId xmlns:a16="http://schemas.microsoft.com/office/drawing/2014/main" id="{89D82661-686C-CD78-AFA6-9F45C4058A14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>
              <a:extLst>
                <a:ext uri="{FF2B5EF4-FFF2-40B4-BE49-F238E27FC236}">
                  <a16:creationId xmlns:a16="http://schemas.microsoft.com/office/drawing/2014/main" id="{F1A30EAE-C0F7-77F7-D8AE-FFAF17DA8D77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>
              <a:extLst>
                <a:ext uri="{FF2B5EF4-FFF2-40B4-BE49-F238E27FC236}">
                  <a16:creationId xmlns:a16="http://schemas.microsoft.com/office/drawing/2014/main" id="{5BE05670-46F6-93E3-CBEA-A8077D85F5DB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>
              <a:extLst>
                <a:ext uri="{FF2B5EF4-FFF2-40B4-BE49-F238E27FC236}">
                  <a16:creationId xmlns:a16="http://schemas.microsoft.com/office/drawing/2014/main" id="{FC893C6B-949E-0810-9BA2-61F1D85C4191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>
              <a:extLst>
                <a:ext uri="{FF2B5EF4-FFF2-40B4-BE49-F238E27FC236}">
                  <a16:creationId xmlns:a16="http://schemas.microsoft.com/office/drawing/2014/main" id="{623B24BF-BB94-A59E-23CB-1EEC5523C340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>
              <a:extLst>
                <a:ext uri="{FF2B5EF4-FFF2-40B4-BE49-F238E27FC236}">
                  <a16:creationId xmlns:a16="http://schemas.microsoft.com/office/drawing/2014/main" id="{8D26B210-60A2-B1F6-1AC2-C84D7849BDB6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>
              <a:extLst>
                <a:ext uri="{FF2B5EF4-FFF2-40B4-BE49-F238E27FC236}">
                  <a16:creationId xmlns:a16="http://schemas.microsoft.com/office/drawing/2014/main" id="{E7022675-E893-3041-1BC9-316162C4394C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>
              <a:extLst>
                <a:ext uri="{FF2B5EF4-FFF2-40B4-BE49-F238E27FC236}">
                  <a16:creationId xmlns:a16="http://schemas.microsoft.com/office/drawing/2014/main" id="{D0E70FAE-09B4-836B-15A1-9635F77FA682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>
              <a:extLst>
                <a:ext uri="{FF2B5EF4-FFF2-40B4-BE49-F238E27FC236}">
                  <a16:creationId xmlns:a16="http://schemas.microsoft.com/office/drawing/2014/main" id="{743A8A3A-134A-6135-131C-2663F917901D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>
              <a:extLst>
                <a:ext uri="{FF2B5EF4-FFF2-40B4-BE49-F238E27FC236}">
                  <a16:creationId xmlns:a16="http://schemas.microsoft.com/office/drawing/2014/main" id="{B2035C7D-0FE1-EE1E-FF27-36D58935D7BC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49">
              <a:extLst>
                <a:ext uri="{FF2B5EF4-FFF2-40B4-BE49-F238E27FC236}">
                  <a16:creationId xmlns:a16="http://schemas.microsoft.com/office/drawing/2014/main" id="{1DBE22F4-C53D-A727-D1ED-3C3242D50DF7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0">
              <a:extLst>
                <a:ext uri="{FF2B5EF4-FFF2-40B4-BE49-F238E27FC236}">
                  <a16:creationId xmlns:a16="http://schemas.microsoft.com/office/drawing/2014/main" id="{B1F827A4-2839-7B82-01AB-83FAF7B5534E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1">
              <a:extLst>
                <a:ext uri="{FF2B5EF4-FFF2-40B4-BE49-F238E27FC236}">
                  <a16:creationId xmlns:a16="http://schemas.microsoft.com/office/drawing/2014/main" id="{86E148AA-2656-B23E-2C21-72A3E1D2C909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2">
              <a:extLst>
                <a:ext uri="{FF2B5EF4-FFF2-40B4-BE49-F238E27FC236}">
                  <a16:creationId xmlns:a16="http://schemas.microsoft.com/office/drawing/2014/main" id="{4E133243-2244-D22F-545D-F216F341698D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3">
              <a:extLst>
                <a:ext uri="{FF2B5EF4-FFF2-40B4-BE49-F238E27FC236}">
                  <a16:creationId xmlns:a16="http://schemas.microsoft.com/office/drawing/2014/main" id="{5D7B956A-A808-2A74-82A3-CF57FA30FEA9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4">
              <a:extLst>
                <a:ext uri="{FF2B5EF4-FFF2-40B4-BE49-F238E27FC236}">
                  <a16:creationId xmlns:a16="http://schemas.microsoft.com/office/drawing/2014/main" id="{660FCB8D-4B16-1C14-531B-09BF33CF0F04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5">
              <a:extLst>
                <a:ext uri="{FF2B5EF4-FFF2-40B4-BE49-F238E27FC236}">
                  <a16:creationId xmlns:a16="http://schemas.microsoft.com/office/drawing/2014/main" id="{1700BDEB-1A6F-203A-44F7-C5A6919793C7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6">
              <a:extLst>
                <a:ext uri="{FF2B5EF4-FFF2-40B4-BE49-F238E27FC236}">
                  <a16:creationId xmlns:a16="http://schemas.microsoft.com/office/drawing/2014/main" id="{4D7CC8D8-E7DF-3FBA-4987-5A632665ADC2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D2B06E65-FCDC-34C1-81D9-799668B09C4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137025" y="9064625"/>
            <a:ext cx="3635375" cy="3636963"/>
            <a:chOff x="10829925" y="5504656"/>
            <a:chExt cx="2727503" cy="2727674"/>
          </a:xfrm>
        </p:grpSpPr>
        <p:sp>
          <p:nvSpPr>
            <p:cNvPr id="96" name="Freeform: Shape 98">
              <a:extLst>
                <a:ext uri="{FF2B5EF4-FFF2-40B4-BE49-F238E27FC236}">
                  <a16:creationId xmlns:a16="http://schemas.microsoft.com/office/drawing/2014/main" id="{3356D872-602A-BECF-64F1-7ED74293D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7" name="Freeform: Shape 99">
              <a:extLst>
                <a:ext uri="{FF2B5EF4-FFF2-40B4-BE49-F238E27FC236}">
                  <a16:creationId xmlns:a16="http://schemas.microsoft.com/office/drawing/2014/main" id="{0097427F-489C-9E52-77C3-8FBCD4951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98" name="Date Placeholder 9">
            <a:extLst>
              <a:ext uri="{FF2B5EF4-FFF2-40B4-BE49-F238E27FC236}">
                <a16:creationId xmlns:a16="http://schemas.microsoft.com/office/drawing/2014/main" id="{C4D89567-9BC9-4ED7-A957-8A440B31BC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2474A0B-48F3-4E9E-AB24-F4881AACD263}" type="datetimeFigureOut">
              <a:rPr lang="ro-RO"/>
              <a:pPr>
                <a:defRPr/>
              </a:pPr>
              <a:t>27.02.2026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58016090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NSSP Mulțumi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F2CBBD-AB20-8E10-5D71-B452F388BE63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00CAB3-3D5E-AE5E-79B4-83608A518BDF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63A7E2-7F5A-61B7-C10F-601C34F9651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6D071C-A366-6EE1-8845-DDA66163C78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6EE71A08-6236-8371-35EB-EF335BF65F69}"/>
              </a:ext>
            </a:extLst>
          </p:cNvPr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E079869F-FCC2-C665-3BD5-88440EC44585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0685A15F-6E1B-8176-8D3F-31282069A1E5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283648A3-018E-04E2-91CB-91EFE5B77098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D4BE9955-FE5E-21BC-530C-7EE98B2610A4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A4909BE7-EE47-B7F5-EF77-BF32C39817F2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8D451077-2802-01F2-42AE-017536ECBE03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BCC20592-DF1F-F89C-30D0-621DCBE7F23D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3A17A2CC-2788-99D0-9573-E61FE7714CCB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A09316D3-0BC8-5990-DFC8-4D73687CACEA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530A2BFB-F44D-2B09-5933-9F5C2E0C065D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8BB5EC34-DBC0-0A91-5017-48E7D619244B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7E5F57B9-55C7-17CA-D36C-59F7610AA239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E57F4267-CF08-C3F6-C2BC-EE7FDFD8BA2D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5F116532-8D2A-26EC-B928-6A820CA3B6F4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525AB24F-6BA5-F7DE-3113-9445FBCA1BE5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61363E26-AB5C-6CD5-9798-973E730E849B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1225ED5B-3803-B1EA-28CC-02AD02EE455F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1EC71DB8-973A-FEEF-A797-011B6CF02756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329214B3-53B7-1A51-A9B0-AB41215EA077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930AACE7-4F50-1F2F-E28B-196D2A4147F9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2309DCE8-BDF6-5123-B364-CD3CD66CAB7D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FA03E764-916D-6562-0ADF-8B587B880E91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C3D87D4F-B627-7B83-0101-081771CE55F1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E8134308-9C62-D343-7367-0114A220020D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789DCAF2-9DBA-976D-2CBA-8EA8033564D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A72ED062-1B28-59AB-D33F-0F71E4862A5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71488829-93D8-225C-0772-C970E0155A43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FB649C59-6910-C7F8-1A19-D7E6882C5A09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66AE22B2-1C9A-2E98-1120-4DAE052ABA9E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07291ED9-8621-9559-75C5-CD477D6F3D71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984FE281-8C62-9718-72B2-5CA62676F718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C93D8DD5-EBE2-F095-FD26-85AE82D1782A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94247EB4-B964-2741-A45F-69E4C7C098C4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746A95EE-65AD-4DEF-D0F9-72AB0FB9CDA6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B456D522-134D-52F7-A22D-589F340BB672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70CB54B0-C087-C108-F48E-3E829500BBFD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ABA3CFF5-3747-4143-9DCF-6AE61F95DCB2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5F4D90BC-5DB0-5CD6-23AD-518D7A3A1BF5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>
                  <a:extLst>
                    <a:ext uri="{FF2B5EF4-FFF2-40B4-BE49-F238E27FC236}">
                      <a16:creationId xmlns:a16="http://schemas.microsoft.com/office/drawing/2014/main" id="{FE143B76-15F1-3586-B1AC-AA01D1F68205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>
                  <a:extLst>
                    <a:ext uri="{FF2B5EF4-FFF2-40B4-BE49-F238E27FC236}">
                      <a16:creationId xmlns:a16="http://schemas.microsoft.com/office/drawing/2014/main" id="{D338EB0D-ADF8-68C2-5BB4-4067273FFDB3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FAB91429-BE3F-0D0D-60E9-C67F83202431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1289EF53-365D-AEB3-544C-62850D4EFB15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1664E872-DED9-BE36-E519-979E299B06CD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954E98B9-5C7F-46CF-E142-146FB647E74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3106800" cy="1009525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69584695-3623-2F76-A530-7AC82789FF7F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95BB0964-4688-43F4-01C2-B51492220A04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>
              <a:extLst>
                <a:ext uri="{FF2B5EF4-FFF2-40B4-BE49-F238E27FC236}">
                  <a16:creationId xmlns:a16="http://schemas.microsoft.com/office/drawing/2014/main" id="{5D29311F-0D92-BC8F-DECC-826D5CAF16AF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>
              <a:extLst>
                <a:ext uri="{FF2B5EF4-FFF2-40B4-BE49-F238E27FC236}">
                  <a16:creationId xmlns:a16="http://schemas.microsoft.com/office/drawing/2014/main" id="{AB4EC7E5-6CA6-0673-BCE2-D0CE7CF16696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>
              <a:extLst>
                <a:ext uri="{FF2B5EF4-FFF2-40B4-BE49-F238E27FC236}">
                  <a16:creationId xmlns:a16="http://schemas.microsoft.com/office/drawing/2014/main" id="{90264CA3-90BE-74D4-8C81-486DC4DAE1C1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>
              <a:extLst>
                <a:ext uri="{FF2B5EF4-FFF2-40B4-BE49-F238E27FC236}">
                  <a16:creationId xmlns:a16="http://schemas.microsoft.com/office/drawing/2014/main" id="{C6CCC4DA-3601-BEDE-D72F-ABAE06165970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B6C830F7-AA29-B2CB-17CD-3371C5C0B68A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032DE6C0-893E-D673-2D4D-C9E34DBD4988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7C56F812-21B0-B5FB-FDA5-6F4BF0BDDD92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117AEE23-9431-5C89-105B-AE17563C82E6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>
              <a:extLst>
                <a:ext uri="{FF2B5EF4-FFF2-40B4-BE49-F238E27FC236}">
                  <a16:creationId xmlns:a16="http://schemas.microsoft.com/office/drawing/2014/main" id="{585490E7-1FFE-D50D-431A-B0F7BBE9F221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>
              <a:extLst>
                <a:ext uri="{FF2B5EF4-FFF2-40B4-BE49-F238E27FC236}">
                  <a16:creationId xmlns:a16="http://schemas.microsoft.com/office/drawing/2014/main" id="{A0CA35A4-B8A7-4883-0196-735FDC418E00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>
              <a:extLst>
                <a:ext uri="{FF2B5EF4-FFF2-40B4-BE49-F238E27FC236}">
                  <a16:creationId xmlns:a16="http://schemas.microsoft.com/office/drawing/2014/main" id="{6F4E8447-1BD5-0D9F-A312-574E3DA601D6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>
              <a:extLst>
                <a:ext uri="{FF2B5EF4-FFF2-40B4-BE49-F238E27FC236}">
                  <a16:creationId xmlns:a16="http://schemas.microsoft.com/office/drawing/2014/main" id="{79D68A00-23EF-F336-460E-CB7F5BB453E1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>
              <a:extLst>
                <a:ext uri="{FF2B5EF4-FFF2-40B4-BE49-F238E27FC236}">
                  <a16:creationId xmlns:a16="http://schemas.microsoft.com/office/drawing/2014/main" id="{FAD02CF3-53E5-E876-38AA-DCAA4B337CC8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>
              <a:extLst>
                <a:ext uri="{FF2B5EF4-FFF2-40B4-BE49-F238E27FC236}">
                  <a16:creationId xmlns:a16="http://schemas.microsoft.com/office/drawing/2014/main" id="{DB0B390B-A680-2BF7-9861-0ADDB157816A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>
              <a:extLst>
                <a:ext uri="{FF2B5EF4-FFF2-40B4-BE49-F238E27FC236}">
                  <a16:creationId xmlns:a16="http://schemas.microsoft.com/office/drawing/2014/main" id="{1B2B1443-5066-7BE0-2C62-A080F6A48F2D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>
              <a:extLst>
                <a:ext uri="{FF2B5EF4-FFF2-40B4-BE49-F238E27FC236}">
                  <a16:creationId xmlns:a16="http://schemas.microsoft.com/office/drawing/2014/main" id="{F01F6CE8-1317-6C04-2491-07746A08E1BD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>
              <a:extLst>
                <a:ext uri="{FF2B5EF4-FFF2-40B4-BE49-F238E27FC236}">
                  <a16:creationId xmlns:a16="http://schemas.microsoft.com/office/drawing/2014/main" id="{8CB6D11B-99F6-44B3-45AA-43A9DE68C6A2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>
              <a:extLst>
                <a:ext uri="{FF2B5EF4-FFF2-40B4-BE49-F238E27FC236}">
                  <a16:creationId xmlns:a16="http://schemas.microsoft.com/office/drawing/2014/main" id="{8597AB10-7ECE-91FC-7CB3-C84181458C04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>
              <a:extLst>
                <a:ext uri="{FF2B5EF4-FFF2-40B4-BE49-F238E27FC236}">
                  <a16:creationId xmlns:a16="http://schemas.microsoft.com/office/drawing/2014/main" id="{54969B6C-1583-7E6E-2F66-B76A3FC9AF6E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>
              <a:extLst>
                <a:ext uri="{FF2B5EF4-FFF2-40B4-BE49-F238E27FC236}">
                  <a16:creationId xmlns:a16="http://schemas.microsoft.com/office/drawing/2014/main" id="{2E3A5472-9608-1E2F-5C22-CE82AD0B5013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>
              <a:extLst>
                <a:ext uri="{FF2B5EF4-FFF2-40B4-BE49-F238E27FC236}">
                  <a16:creationId xmlns:a16="http://schemas.microsoft.com/office/drawing/2014/main" id="{3AD4437A-6723-260F-ABB8-C2C87F210548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>
              <a:extLst>
                <a:ext uri="{FF2B5EF4-FFF2-40B4-BE49-F238E27FC236}">
                  <a16:creationId xmlns:a16="http://schemas.microsoft.com/office/drawing/2014/main" id="{AF7CBF17-08FC-DF53-4031-A9E984EEAFDE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>
              <a:extLst>
                <a:ext uri="{FF2B5EF4-FFF2-40B4-BE49-F238E27FC236}">
                  <a16:creationId xmlns:a16="http://schemas.microsoft.com/office/drawing/2014/main" id="{89F29A19-882E-10A1-182F-0CFA6FB21207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>
              <a:extLst>
                <a:ext uri="{FF2B5EF4-FFF2-40B4-BE49-F238E27FC236}">
                  <a16:creationId xmlns:a16="http://schemas.microsoft.com/office/drawing/2014/main" id="{CB60C2C8-AF81-EA17-860F-86DA44D767C0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>
              <a:extLst>
                <a:ext uri="{FF2B5EF4-FFF2-40B4-BE49-F238E27FC236}">
                  <a16:creationId xmlns:a16="http://schemas.microsoft.com/office/drawing/2014/main" id="{89FD2770-D6AD-D433-7309-68CD6B71662A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>
              <a:extLst>
                <a:ext uri="{FF2B5EF4-FFF2-40B4-BE49-F238E27FC236}">
                  <a16:creationId xmlns:a16="http://schemas.microsoft.com/office/drawing/2014/main" id="{692FC021-3503-AC2A-CFB4-13F62BCA1E9E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>
              <a:extLst>
                <a:ext uri="{FF2B5EF4-FFF2-40B4-BE49-F238E27FC236}">
                  <a16:creationId xmlns:a16="http://schemas.microsoft.com/office/drawing/2014/main" id="{FCF2E247-8FCC-559D-3E50-CA86CE809460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>
              <a:extLst>
                <a:ext uri="{FF2B5EF4-FFF2-40B4-BE49-F238E27FC236}">
                  <a16:creationId xmlns:a16="http://schemas.microsoft.com/office/drawing/2014/main" id="{1A9814DB-1229-F254-C625-0BA74BA1565E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>
              <a:extLst>
                <a:ext uri="{FF2B5EF4-FFF2-40B4-BE49-F238E27FC236}">
                  <a16:creationId xmlns:a16="http://schemas.microsoft.com/office/drawing/2014/main" id="{C80CA42A-7016-185F-98E2-703F4E0CCDB5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>
              <a:extLst>
                <a:ext uri="{FF2B5EF4-FFF2-40B4-BE49-F238E27FC236}">
                  <a16:creationId xmlns:a16="http://schemas.microsoft.com/office/drawing/2014/main" id="{B74C2C61-D35A-20CF-8F62-9B1B951916E8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>
              <a:extLst>
                <a:ext uri="{FF2B5EF4-FFF2-40B4-BE49-F238E27FC236}">
                  <a16:creationId xmlns:a16="http://schemas.microsoft.com/office/drawing/2014/main" id="{68AC0FF7-72D5-99C0-18CA-CCD71DE14933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>
              <a:extLst>
                <a:ext uri="{FF2B5EF4-FFF2-40B4-BE49-F238E27FC236}">
                  <a16:creationId xmlns:a16="http://schemas.microsoft.com/office/drawing/2014/main" id="{E9B19EA3-7B45-8E7C-0AB4-6DCBB6A39A6C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>
              <a:extLst>
                <a:ext uri="{FF2B5EF4-FFF2-40B4-BE49-F238E27FC236}">
                  <a16:creationId xmlns:a16="http://schemas.microsoft.com/office/drawing/2014/main" id="{F4E08E6A-2C0B-EB7A-4C45-3A4502D7F1FF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>
              <a:extLst>
                <a:ext uri="{FF2B5EF4-FFF2-40B4-BE49-F238E27FC236}">
                  <a16:creationId xmlns:a16="http://schemas.microsoft.com/office/drawing/2014/main" id="{5AAFB386-BFE8-9ACF-163E-13E1A5681802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51">
              <a:extLst>
                <a:ext uri="{FF2B5EF4-FFF2-40B4-BE49-F238E27FC236}">
                  <a16:creationId xmlns:a16="http://schemas.microsoft.com/office/drawing/2014/main" id="{536CB13F-5B6E-4834-FBED-519EFFAF8E7D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2">
              <a:extLst>
                <a:ext uri="{FF2B5EF4-FFF2-40B4-BE49-F238E27FC236}">
                  <a16:creationId xmlns:a16="http://schemas.microsoft.com/office/drawing/2014/main" id="{E8D95DB4-FA90-40D4-A794-ABC9218718FA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3">
              <a:extLst>
                <a:ext uri="{FF2B5EF4-FFF2-40B4-BE49-F238E27FC236}">
                  <a16:creationId xmlns:a16="http://schemas.microsoft.com/office/drawing/2014/main" id="{1D16A0A0-8DF9-A9A4-DBD1-09EE63CD496C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4">
              <a:extLst>
                <a:ext uri="{FF2B5EF4-FFF2-40B4-BE49-F238E27FC236}">
                  <a16:creationId xmlns:a16="http://schemas.microsoft.com/office/drawing/2014/main" id="{612A4205-4BB0-221C-61A5-14914B861673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5">
              <a:extLst>
                <a:ext uri="{FF2B5EF4-FFF2-40B4-BE49-F238E27FC236}">
                  <a16:creationId xmlns:a16="http://schemas.microsoft.com/office/drawing/2014/main" id="{F6263186-6784-D1AA-CB44-61F2DA7AAB9C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6">
              <a:extLst>
                <a:ext uri="{FF2B5EF4-FFF2-40B4-BE49-F238E27FC236}">
                  <a16:creationId xmlns:a16="http://schemas.microsoft.com/office/drawing/2014/main" id="{BCCDCACC-A3EB-C2F2-F1AB-ABB1869BF560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7">
              <a:extLst>
                <a:ext uri="{FF2B5EF4-FFF2-40B4-BE49-F238E27FC236}">
                  <a16:creationId xmlns:a16="http://schemas.microsoft.com/office/drawing/2014/main" id="{DEBD9225-4282-8AB8-3EC0-D50BA2486D30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8">
              <a:extLst>
                <a:ext uri="{FF2B5EF4-FFF2-40B4-BE49-F238E27FC236}">
                  <a16:creationId xmlns:a16="http://schemas.microsoft.com/office/drawing/2014/main" id="{76FCFD36-4FB1-EC9E-335C-311A01746171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8A216B40-61B5-20BC-F64A-43F1E198687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137025" y="9064625"/>
            <a:ext cx="3635375" cy="3636963"/>
            <a:chOff x="10829925" y="5504656"/>
            <a:chExt cx="2727503" cy="2727674"/>
          </a:xfrm>
        </p:grpSpPr>
        <p:sp>
          <p:nvSpPr>
            <p:cNvPr id="96" name="Freeform: Shape 100">
              <a:extLst>
                <a:ext uri="{FF2B5EF4-FFF2-40B4-BE49-F238E27FC236}">
                  <a16:creationId xmlns:a16="http://schemas.microsoft.com/office/drawing/2014/main" id="{8350D14D-0C1C-C7A6-701E-A3286A809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7" name="Freeform: Shape 101">
              <a:extLst>
                <a:ext uri="{FF2B5EF4-FFF2-40B4-BE49-F238E27FC236}">
                  <a16:creationId xmlns:a16="http://schemas.microsoft.com/office/drawing/2014/main" id="{BDF8F14F-33BA-E714-8659-DF386F6DF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45082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SBN Tit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A7DE384-6170-C755-2696-3AD51ACD9A3B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5F968D-34FF-03F2-0866-755905E92347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A5D3EBD4-D3E0-93BE-D8B9-0949662BC968}"/>
              </a:ext>
            </a:extLst>
          </p:cNvPr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D291C505-BFC7-322E-5001-B2483E672ACA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70B83504-D6C2-CA00-7B24-84EBC5B86734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21CDA8B7-B109-B5E9-436C-9C167F56F69B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22BB44D1-0AAE-D04D-5CB3-F0180E68358F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55387ACD-01DC-D621-67CA-19095A294346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B8A824AD-0F17-460C-A8A8-076EF3C4CE2A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9125DE93-D033-A68B-FEB0-ADBE4F70D981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24CBEF3E-8D08-2B98-FA7A-9CF9CD9209A8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35818E8E-BAA3-2125-D294-C1AECB9CF3ED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70BBF387-CEEB-7747-6E7F-09889A79093F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4015197A-AD1C-0102-6A39-AEBE0DC11035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56BBB433-813B-D9BE-3EA4-16EFA42DEB4A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78795DEB-533C-C164-4142-A94177E2F4B8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48D7E745-E749-7D49-27EA-EF5F01225692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9F518410-E4C6-E5DA-8E95-347307C88310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D2A8E17F-31F4-345C-F5A1-87EABFBF9566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C3CEA2BF-7FD8-41FE-CE03-1DF06E3A823A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069D6F77-E1B8-03BD-7BE7-F3DF9239E3BE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653CB097-5053-CEF8-226B-68881FF2D431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7AE3ED06-6D76-4E23-900F-0D3DA93D08F3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6655BA98-D512-D32A-0EC2-898772FBB180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1152073A-47F4-4D7A-4519-F34D3A54ED1A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19D2E812-C7AC-A275-FC4B-4E3611577B2F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A0909E8E-639A-4E55-5C34-B8E47908ECBF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CAC4E490-FC63-79E9-3853-3C8A9D6051BB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2ED54F82-643B-ABD7-692C-81E7FAAED78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CA36C66A-C90B-89A3-0041-69A8A28F5729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E8363F43-D3C0-CE12-2047-32EA17769760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1ABEA965-4A1E-8EDB-0A55-B04ECFBBE9F9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061B82CA-6736-CBF8-F029-8F2813F86DE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16EF504B-9050-9DDC-83DC-CD32866A3939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C481C5B6-802C-84BA-335F-5F69F7CA6F33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65F5D6D6-DA66-F859-5559-3628150D4E8E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5F489645-6F4D-92B4-FCE1-31ED0C07D1A6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5F8A8B92-6FAE-07DB-5B30-CE7DFEFDB0E3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2D10A82F-4FFF-1AF7-3852-9AA6A0021BD7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BC734D05-D068-0018-760C-761B6CB21D09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6D5FDFD3-15BB-5226-25E2-42EA05ACE239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>
                  <a:extLst>
                    <a:ext uri="{FF2B5EF4-FFF2-40B4-BE49-F238E27FC236}">
                      <a16:creationId xmlns:a16="http://schemas.microsoft.com/office/drawing/2014/main" id="{3B6E8B92-0AD9-8E01-BAF5-C0214583AF73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>
                  <a:extLst>
                    <a:ext uri="{FF2B5EF4-FFF2-40B4-BE49-F238E27FC236}">
                      <a16:creationId xmlns:a16="http://schemas.microsoft.com/office/drawing/2014/main" id="{1202C5FC-C19B-A17D-B1E7-B84948824B06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>
                  <a:extLst>
                    <a:ext uri="{FF2B5EF4-FFF2-40B4-BE49-F238E27FC236}">
                      <a16:creationId xmlns:a16="http://schemas.microsoft.com/office/drawing/2014/main" id="{4DBB6FF4-F2F8-81D5-E09D-915AA7E0FE2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>
                  <a:extLst>
                    <a:ext uri="{FF2B5EF4-FFF2-40B4-BE49-F238E27FC236}">
                      <a16:creationId xmlns:a16="http://schemas.microsoft.com/office/drawing/2014/main" id="{A3266C47-34EB-D92A-EBF7-9A01CD97C51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29E83AFC-13AB-BE96-AD25-AC0C7F00C63C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09D3C205-E950-91FD-BBC1-4BACD75E8E3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110038" y="8694738"/>
            <a:ext cx="3689350" cy="3689350"/>
            <a:chOff x="10806112" y="5480844"/>
            <a:chExt cx="2769679" cy="2769584"/>
          </a:xfrm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F79D52C1-8663-528E-6F37-313E80934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E91F44FA-5F79-3C33-B37B-6A17A359F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5F0027BB-9B8A-DAB9-2464-844B7CE69A5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3733200" cy="1009522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DFE88793-E47F-B296-D3AA-E7FE073AC991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A3C8C18E-6CEB-8873-A0B2-DBDCB93B0CFE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5EDD1620-FEC9-D9F2-F2B1-D8537DD09320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AF94A637-EBCE-214C-2EA1-0C79DEF4DB6D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516149A4-04C9-EAD4-D9F7-09B8410C7E8B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05F00439-B471-83FD-EBBF-DDAAAC526BA2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F110AA8D-9EAE-3A9C-E47E-0B619AF18082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CD838AE3-FF9C-8A74-F825-F08FB848EDF0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A3DB35EA-6E2E-81E2-2892-8A635E3D81C3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3" name="Freeform: Shape 1023">
              <a:extLst>
                <a:ext uri="{FF2B5EF4-FFF2-40B4-BE49-F238E27FC236}">
                  <a16:creationId xmlns:a16="http://schemas.microsoft.com/office/drawing/2014/main" id="{A0F3E3F4-B3F3-BC66-1C3D-DC20E3B6C1B7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4" name="Freeform: Shape 1024">
              <a:extLst>
                <a:ext uri="{FF2B5EF4-FFF2-40B4-BE49-F238E27FC236}">
                  <a16:creationId xmlns:a16="http://schemas.microsoft.com/office/drawing/2014/main" id="{98578916-0563-3406-F469-D6CEEFEF9619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5" name="Freeform: Shape 1027">
              <a:extLst>
                <a:ext uri="{FF2B5EF4-FFF2-40B4-BE49-F238E27FC236}">
                  <a16:creationId xmlns:a16="http://schemas.microsoft.com/office/drawing/2014/main" id="{1D8BCB72-3AED-808E-4E15-DD791231119F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6" name="Freeform: Shape 1028">
              <a:extLst>
                <a:ext uri="{FF2B5EF4-FFF2-40B4-BE49-F238E27FC236}">
                  <a16:creationId xmlns:a16="http://schemas.microsoft.com/office/drawing/2014/main" id="{B29AD75C-D4AF-A14B-1FDD-3EF4A3C188E5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7" name="Freeform: Shape 1029">
              <a:extLst>
                <a:ext uri="{FF2B5EF4-FFF2-40B4-BE49-F238E27FC236}">
                  <a16:creationId xmlns:a16="http://schemas.microsoft.com/office/drawing/2014/main" id="{AAB83E1D-CDF4-C876-8613-668A87EE8077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8" name="Freeform: Shape 1030">
              <a:extLst>
                <a:ext uri="{FF2B5EF4-FFF2-40B4-BE49-F238E27FC236}">
                  <a16:creationId xmlns:a16="http://schemas.microsoft.com/office/drawing/2014/main" id="{C54EFC67-96B5-7AE6-9CAA-1DF61556554C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9" name="Freeform: Shape 1031">
              <a:extLst>
                <a:ext uri="{FF2B5EF4-FFF2-40B4-BE49-F238E27FC236}">
                  <a16:creationId xmlns:a16="http://schemas.microsoft.com/office/drawing/2014/main" id="{3B2169A6-57C7-C1CA-DADB-1611C7059093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0" name="Freeform: Shape 1032">
              <a:extLst>
                <a:ext uri="{FF2B5EF4-FFF2-40B4-BE49-F238E27FC236}">
                  <a16:creationId xmlns:a16="http://schemas.microsoft.com/office/drawing/2014/main" id="{F522780D-9ABC-B1B9-E434-B618DB03F07A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1" name="Freeform: Shape 1033">
              <a:extLst>
                <a:ext uri="{FF2B5EF4-FFF2-40B4-BE49-F238E27FC236}">
                  <a16:creationId xmlns:a16="http://schemas.microsoft.com/office/drawing/2014/main" id="{CDA93148-EEFE-FD47-A5D1-7DF5E50E8BBD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2" name="Freeform: Shape 1034">
              <a:extLst>
                <a:ext uri="{FF2B5EF4-FFF2-40B4-BE49-F238E27FC236}">
                  <a16:creationId xmlns:a16="http://schemas.microsoft.com/office/drawing/2014/main" id="{59EFF662-9184-153F-4D1F-562F1FFAF33D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3" name="Freeform: Shape 1035">
              <a:extLst>
                <a:ext uri="{FF2B5EF4-FFF2-40B4-BE49-F238E27FC236}">
                  <a16:creationId xmlns:a16="http://schemas.microsoft.com/office/drawing/2014/main" id="{5FC69E93-3094-A6F8-E8C6-5B3C57529174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4" name="Freeform: Shape 1036">
              <a:extLst>
                <a:ext uri="{FF2B5EF4-FFF2-40B4-BE49-F238E27FC236}">
                  <a16:creationId xmlns:a16="http://schemas.microsoft.com/office/drawing/2014/main" id="{0668FD62-236A-6E10-31E6-BB84521614FC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5" name="Freeform: Shape 1037">
              <a:extLst>
                <a:ext uri="{FF2B5EF4-FFF2-40B4-BE49-F238E27FC236}">
                  <a16:creationId xmlns:a16="http://schemas.microsoft.com/office/drawing/2014/main" id="{559EE87C-67E5-07D3-00A6-0D2F877948AD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6" name="Freeform: Shape 1038">
              <a:extLst>
                <a:ext uri="{FF2B5EF4-FFF2-40B4-BE49-F238E27FC236}">
                  <a16:creationId xmlns:a16="http://schemas.microsoft.com/office/drawing/2014/main" id="{D83D916F-0231-8ECB-92FC-13DF7CBB43E7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7" name="Freeform: Shape 1039">
              <a:extLst>
                <a:ext uri="{FF2B5EF4-FFF2-40B4-BE49-F238E27FC236}">
                  <a16:creationId xmlns:a16="http://schemas.microsoft.com/office/drawing/2014/main" id="{76AB597E-DF1D-552D-DC64-E46DF088AA35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8" name="Freeform: Shape 1040">
              <a:extLst>
                <a:ext uri="{FF2B5EF4-FFF2-40B4-BE49-F238E27FC236}">
                  <a16:creationId xmlns:a16="http://schemas.microsoft.com/office/drawing/2014/main" id="{D17B48B8-A2D3-BB92-7476-2C6AA3C92952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9" name="Freeform: Shape 1041">
              <a:extLst>
                <a:ext uri="{FF2B5EF4-FFF2-40B4-BE49-F238E27FC236}">
                  <a16:creationId xmlns:a16="http://schemas.microsoft.com/office/drawing/2014/main" id="{19C17A47-6983-A4F3-0F79-4D3D81D08182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0" name="Freeform: Shape 1042">
              <a:extLst>
                <a:ext uri="{FF2B5EF4-FFF2-40B4-BE49-F238E27FC236}">
                  <a16:creationId xmlns:a16="http://schemas.microsoft.com/office/drawing/2014/main" id="{EFD9DCE7-7D9C-772F-3334-053FFC55D831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1" name="Freeform: Shape 1043">
              <a:extLst>
                <a:ext uri="{FF2B5EF4-FFF2-40B4-BE49-F238E27FC236}">
                  <a16:creationId xmlns:a16="http://schemas.microsoft.com/office/drawing/2014/main" id="{C1918933-4741-2D5D-E834-D7655753E6CA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2" name="Freeform: Shape 1044">
              <a:extLst>
                <a:ext uri="{FF2B5EF4-FFF2-40B4-BE49-F238E27FC236}">
                  <a16:creationId xmlns:a16="http://schemas.microsoft.com/office/drawing/2014/main" id="{9A9F4622-2765-DB21-C763-B9C4D72C9B7D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3" name="Freeform: Shape 1045">
              <a:extLst>
                <a:ext uri="{FF2B5EF4-FFF2-40B4-BE49-F238E27FC236}">
                  <a16:creationId xmlns:a16="http://schemas.microsoft.com/office/drawing/2014/main" id="{E208A5F4-E3E4-82E1-FADD-1C929256781C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4" name="Freeform: Shape 1046">
              <a:extLst>
                <a:ext uri="{FF2B5EF4-FFF2-40B4-BE49-F238E27FC236}">
                  <a16:creationId xmlns:a16="http://schemas.microsoft.com/office/drawing/2014/main" id="{D86DA732-2074-0085-ED94-B5392159D7D2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5" name="Freeform: Shape 1047">
              <a:extLst>
                <a:ext uri="{FF2B5EF4-FFF2-40B4-BE49-F238E27FC236}">
                  <a16:creationId xmlns:a16="http://schemas.microsoft.com/office/drawing/2014/main" id="{3D4F2B4A-9B6B-B5AA-478D-0478597E3AF5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6" name="Freeform: Shape 1048">
              <a:extLst>
                <a:ext uri="{FF2B5EF4-FFF2-40B4-BE49-F238E27FC236}">
                  <a16:creationId xmlns:a16="http://schemas.microsoft.com/office/drawing/2014/main" id="{8596E7EE-F3C5-C915-45CE-AB40908BFF99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7" name="Freeform: Shape 1049">
              <a:extLst>
                <a:ext uri="{FF2B5EF4-FFF2-40B4-BE49-F238E27FC236}">
                  <a16:creationId xmlns:a16="http://schemas.microsoft.com/office/drawing/2014/main" id="{9A096C9D-96FE-D28A-B136-5452EE25069A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8" name="Freeform: Shape 1050">
              <a:extLst>
                <a:ext uri="{FF2B5EF4-FFF2-40B4-BE49-F238E27FC236}">
                  <a16:creationId xmlns:a16="http://schemas.microsoft.com/office/drawing/2014/main" id="{B6702F23-9FE3-EB64-6123-E668C3BB224D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9" name="Freeform: Shape 1051">
              <a:extLst>
                <a:ext uri="{FF2B5EF4-FFF2-40B4-BE49-F238E27FC236}">
                  <a16:creationId xmlns:a16="http://schemas.microsoft.com/office/drawing/2014/main" id="{C4F92FF8-1EA2-55BA-DCAE-C9DB10F077A2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0" name="Freeform: Shape 1052">
              <a:extLst>
                <a:ext uri="{FF2B5EF4-FFF2-40B4-BE49-F238E27FC236}">
                  <a16:creationId xmlns:a16="http://schemas.microsoft.com/office/drawing/2014/main" id="{0D7A3D7E-941A-5FA4-2580-D0DE95C21408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1" name="Freeform: Shape 1053">
              <a:extLst>
                <a:ext uri="{FF2B5EF4-FFF2-40B4-BE49-F238E27FC236}">
                  <a16:creationId xmlns:a16="http://schemas.microsoft.com/office/drawing/2014/main" id="{23BA620A-D91D-73A0-AA50-921E4A8661F2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2" name="Freeform: Shape 1054">
              <a:extLst>
                <a:ext uri="{FF2B5EF4-FFF2-40B4-BE49-F238E27FC236}">
                  <a16:creationId xmlns:a16="http://schemas.microsoft.com/office/drawing/2014/main" id="{20FED538-0C5E-C86A-B6AA-042770688D58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3" name="Freeform: Shape 1055">
              <a:extLst>
                <a:ext uri="{FF2B5EF4-FFF2-40B4-BE49-F238E27FC236}">
                  <a16:creationId xmlns:a16="http://schemas.microsoft.com/office/drawing/2014/main" id="{10932131-22C4-1E34-773C-2CD0DD99E990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4" name="Freeform: Shape 1056">
              <a:extLst>
                <a:ext uri="{FF2B5EF4-FFF2-40B4-BE49-F238E27FC236}">
                  <a16:creationId xmlns:a16="http://schemas.microsoft.com/office/drawing/2014/main" id="{16981FD7-E2A3-313C-E9E2-A5C4B620F4A8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5" name="Freeform: Shape 1057">
              <a:extLst>
                <a:ext uri="{FF2B5EF4-FFF2-40B4-BE49-F238E27FC236}">
                  <a16:creationId xmlns:a16="http://schemas.microsoft.com/office/drawing/2014/main" id="{2B42299C-138E-2654-EA0C-6BCF05705E29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6" name="Freeform: Shape 1058">
              <a:extLst>
                <a:ext uri="{FF2B5EF4-FFF2-40B4-BE49-F238E27FC236}">
                  <a16:creationId xmlns:a16="http://schemas.microsoft.com/office/drawing/2014/main" id="{03265055-1A41-8CB8-2E66-D20AD3B9EB63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7" name="Freeform: Shape 1059">
              <a:extLst>
                <a:ext uri="{FF2B5EF4-FFF2-40B4-BE49-F238E27FC236}">
                  <a16:creationId xmlns:a16="http://schemas.microsoft.com/office/drawing/2014/main" id="{041BAE46-0CFA-8A89-04D8-F03EAACD02F5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8" name="Freeform: Shape 1060">
              <a:extLst>
                <a:ext uri="{FF2B5EF4-FFF2-40B4-BE49-F238E27FC236}">
                  <a16:creationId xmlns:a16="http://schemas.microsoft.com/office/drawing/2014/main" id="{2F0C079E-B06A-33CC-9B09-9618A6BD6B36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9" name="Freeform: Shape 1061">
              <a:extLst>
                <a:ext uri="{FF2B5EF4-FFF2-40B4-BE49-F238E27FC236}">
                  <a16:creationId xmlns:a16="http://schemas.microsoft.com/office/drawing/2014/main" id="{EF6E75FF-4413-4CC1-0DC2-E04787395E71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0" name="Freeform: Shape 1062">
              <a:extLst>
                <a:ext uri="{FF2B5EF4-FFF2-40B4-BE49-F238E27FC236}">
                  <a16:creationId xmlns:a16="http://schemas.microsoft.com/office/drawing/2014/main" id="{18B00C9E-3866-E7D7-1758-1B6BA5802896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1" name="Freeform: Shape 1063">
              <a:extLst>
                <a:ext uri="{FF2B5EF4-FFF2-40B4-BE49-F238E27FC236}">
                  <a16:creationId xmlns:a16="http://schemas.microsoft.com/office/drawing/2014/main" id="{FBA0BF4E-EB5C-7348-4E78-20784B105547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2" name="Freeform: Shape 1064">
              <a:extLst>
                <a:ext uri="{FF2B5EF4-FFF2-40B4-BE49-F238E27FC236}">
                  <a16:creationId xmlns:a16="http://schemas.microsoft.com/office/drawing/2014/main" id="{38E279EA-7A25-2595-A1D0-767FEB5F88E7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3" name="Freeform: Shape 1065">
              <a:extLst>
                <a:ext uri="{FF2B5EF4-FFF2-40B4-BE49-F238E27FC236}">
                  <a16:creationId xmlns:a16="http://schemas.microsoft.com/office/drawing/2014/main" id="{8E46306A-2F1E-0BAE-34F8-EAD8B4B0854B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4" name="Freeform: Shape 1066">
              <a:extLst>
                <a:ext uri="{FF2B5EF4-FFF2-40B4-BE49-F238E27FC236}">
                  <a16:creationId xmlns:a16="http://schemas.microsoft.com/office/drawing/2014/main" id="{38CB693B-C15C-F1D6-872A-451DE417F093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5" name="Freeform: Shape 1067">
              <a:extLst>
                <a:ext uri="{FF2B5EF4-FFF2-40B4-BE49-F238E27FC236}">
                  <a16:creationId xmlns:a16="http://schemas.microsoft.com/office/drawing/2014/main" id="{4644D2C8-A890-1B27-DF4E-56D24DE99CF9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6" name="Freeform: Shape 1068">
              <a:extLst>
                <a:ext uri="{FF2B5EF4-FFF2-40B4-BE49-F238E27FC236}">
                  <a16:creationId xmlns:a16="http://schemas.microsoft.com/office/drawing/2014/main" id="{13E4F03A-09FA-0E3A-83EC-ACABEF25FFCC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7" name="Freeform: Shape 1069">
              <a:extLst>
                <a:ext uri="{FF2B5EF4-FFF2-40B4-BE49-F238E27FC236}">
                  <a16:creationId xmlns:a16="http://schemas.microsoft.com/office/drawing/2014/main" id="{7B2C7A37-68CF-F49B-D081-5E92C8965D8A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108" name="Date Placeholder 9">
            <a:extLst>
              <a:ext uri="{FF2B5EF4-FFF2-40B4-BE49-F238E27FC236}">
                <a16:creationId xmlns:a16="http://schemas.microsoft.com/office/drawing/2014/main" id="{6EC47C74-AF1B-A46F-533D-14BD0C60B6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84C125-234E-4279-B170-E3A05DAB9114}" type="datetimeFigureOut">
              <a:rPr lang="ro-RO"/>
              <a:pPr>
                <a:defRPr/>
              </a:pPr>
              <a:t>27.02.2026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67524534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SBN Mulțumi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0DF271-E88E-3BB1-00E1-33BEAE551088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CFBB09-5BF0-5019-4ADD-8F5647E696C1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43EA8-039A-491F-9E1F-8EA8BC7E9E0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3D0BFC-EA7D-FEEC-FBC1-5546E01BA58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F0089ECF-28BA-0D55-1411-0536DAB5B1AE}"/>
              </a:ext>
            </a:extLst>
          </p:cNvPr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FB68668-67C8-C4A8-3375-4768EE9E35CD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517A67D9-D554-FACF-81EA-0663427D6D08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B2C46A34-F21A-30E8-8772-7CCD2BC1F288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886A60D0-34CD-B8F5-7B6D-6A96B142B0FD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23B99ABD-E80C-59C3-FE23-DE8E7C2AE401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71EE34C1-EB01-5E64-AACE-FB1377D5F51E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055E1255-B192-9D5A-0952-5BD225BF1796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AE7E4803-B555-A7EC-7C92-77B73EFBB7D3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6DB68A12-F83E-93BC-46CB-975D933FEBC7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B582BA74-374C-55C2-8FFD-F9C04AF0C964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A2B890F0-EDA3-B0D2-D679-BEA3E94A466F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B7BA9AE0-5AED-8DFC-7B93-E85B95EEA72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8A532D04-8382-A190-1403-945C426EEF37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3BC06AE9-EA0F-32B0-C8F1-51767085804C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8C13A85C-62C9-C9F1-75EF-DE6F1A7FD5E1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EB14F522-164F-0CE9-B88D-7C6EBD3CB3FA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8557B1E4-803F-0AC8-58C4-238363CBAFAF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78B95BE1-0206-3171-A399-88151CE49A2F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E9BA8F69-7816-FCFC-486F-7E0B74C00C0D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AE602BFB-3FDE-8489-1247-A1623DC9FA1C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FDA255BC-8322-E4E8-A4D9-94637AA4D097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F4BB75E8-727A-65B6-D5D0-864DA71BF65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B78DA34E-7C30-21B4-AEC1-E5F87E7EAE39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661D26EC-40EE-9792-076D-2FD809DE0B2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FD64C2D7-7F0A-67A0-D520-BDAC7227A2EF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7E7C2CB4-AEAA-781B-7B8F-D2CEF17F88E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4173E4D1-A08E-894D-28D8-F2B69D74A2A4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2E0F93BF-2FE4-DD92-B6B1-F07AC19EC173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921595A9-A323-4E36-ED24-10E3B8D7BA88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692C7F5F-CEE8-DF52-6797-552BE89331BB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E0E4A1F4-EC95-F1BC-BE3B-2547DDE26423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A0B461E5-4F18-88D8-5FED-C1CDCA2FEA3C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07309954-65A4-B06C-5F42-3A489F1A2C98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EA09A6DB-EDF1-A140-7D25-5278BCB5CC7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C92CE017-CDEB-5374-9595-9C0417CF371F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59444FD5-4890-BDDB-C85A-37F23B28A2E8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A09E2861-D877-6E8C-9009-FFEB07A8D39A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FA3ACB02-83E7-6ADA-D22E-96A2A50D7ED0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>
                  <a:extLst>
                    <a:ext uri="{FF2B5EF4-FFF2-40B4-BE49-F238E27FC236}">
                      <a16:creationId xmlns:a16="http://schemas.microsoft.com/office/drawing/2014/main" id="{BE4741EC-1B36-BE4C-29A0-6BB8870BED3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>
                  <a:extLst>
                    <a:ext uri="{FF2B5EF4-FFF2-40B4-BE49-F238E27FC236}">
                      <a16:creationId xmlns:a16="http://schemas.microsoft.com/office/drawing/2014/main" id="{977E341C-E8CC-FAC2-1F33-0527FC4CB34B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E8535646-FD39-460E-0FE0-FE92CDCC5B8D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44169AFB-48D2-49DE-12A2-66590A503520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13765237-9570-C6FF-ECA9-0F3BF92A083D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1F7D7142-ADC7-D7C8-7CF5-B766F5359F3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110038" y="8694738"/>
            <a:ext cx="3689350" cy="3689350"/>
            <a:chOff x="10806112" y="5480844"/>
            <a:chExt cx="2769679" cy="2769584"/>
          </a:xfrm>
        </p:grpSpPr>
        <p:sp>
          <p:nvSpPr>
            <p:cNvPr id="51" name="Freeform: Shape 55">
              <a:extLst>
                <a:ext uri="{FF2B5EF4-FFF2-40B4-BE49-F238E27FC236}">
                  <a16:creationId xmlns:a16="http://schemas.microsoft.com/office/drawing/2014/main" id="{45E50788-BD53-5B0A-6E0C-1ABB38DEC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2" name="Freeform: Shape 56">
              <a:extLst>
                <a:ext uri="{FF2B5EF4-FFF2-40B4-BE49-F238E27FC236}">
                  <a16:creationId xmlns:a16="http://schemas.microsoft.com/office/drawing/2014/main" id="{FE60B924-1AE2-CC6D-9360-2122963DE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ECBE05DE-B894-7A82-24DD-A011E7DD74C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3733200" cy="1009522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6">
              <a:extLst>
                <a:ext uri="{FF2B5EF4-FFF2-40B4-BE49-F238E27FC236}">
                  <a16:creationId xmlns:a16="http://schemas.microsoft.com/office/drawing/2014/main" id="{23CBDC1C-DD54-24F8-FAF9-69A4F96E4E2C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5" name="Freeform: Shape 57">
              <a:extLst>
                <a:ext uri="{FF2B5EF4-FFF2-40B4-BE49-F238E27FC236}">
                  <a16:creationId xmlns:a16="http://schemas.microsoft.com/office/drawing/2014/main" id="{ECC242AC-7074-3040-0542-E5F2C71CF4E5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6" name="Freeform: Shape 58">
              <a:extLst>
                <a:ext uri="{FF2B5EF4-FFF2-40B4-BE49-F238E27FC236}">
                  <a16:creationId xmlns:a16="http://schemas.microsoft.com/office/drawing/2014/main" id="{5AEDE41E-080D-D3DA-80EB-FF467A37B75D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B7F449C3-FBBE-D0DD-E8A2-501F5C9E9517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9E38EB03-29C6-798B-080C-BE528D4A6915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AC1DDDBD-4B6C-4D86-9DC0-DA95D4402FBA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BB14495B-2245-167B-81EA-DD462EE2A2F0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1" name="Freeform: Shape 1023">
              <a:extLst>
                <a:ext uri="{FF2B5EF4-FFF2-40B4-BE49-F238E27FC236}">
                  <a16:creationId xmlns:a16="http://schemas.microsoft.com/office/drawing/2014/main" id="{2BD6876E-BE6D-B668-2D6C-0CFA0D6CB9C3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2" name="Freeform: Shape 1024">
              <a:extLst>
                <a:ext uri="{FF2B5EF4-FFF2-40B4-BE49-F238E27FC236}">
                  <a16:creationId xmlns:a16="http://schemas.microsoft.com/office/drawing/2014/main" id="{967C2759-DB50-A4C2-0A39-7E4BAD1DF101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3" name="Freeform: Shape 1027">
              <a:extLst>
                <a:ext uri="{FF2B5EF4-FFF2-40B4-BE49-F238E27FC236}">
                  <a16:creationId xmlns:a16="http://schemas.microsoft.com/office/drawing/2014/main" id="{BA8B96D7-0A7A-1458-FBD1-E6483E6763D9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4" name="Freeform: Shape 1028">
              <a:extLst>
                <a:ext uri="{FF2B5EF4-FFF2-40B4-BE49-F238E27FC236}">
                  <a16:creationId xmlns:a16="http://schemas.microsoft.com/office/drawing/2014/main" id="{74A6D068-B298-7F38-D423-C59945E14895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5" name="Freeform: Shape 1029">
              <a:extLst>
                <a:ext uri="{FF2B5EF4-FFF2-40B4-BE49-F238E27FC236}">
                  <a16:creationId xmlns:a16="http://schemas.microsoft.com/office/drawing/2014/main" id="{8BE25CB5-90A9-CE59-C91B-FC22991E5F09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6" name="Freeform: Shape 1030">
              <a:extLst>
                <a:ext uri="{FF2B5EF4-FFF2-40B4-BE49-F238E27FC236}">
                  <a16:creationId xmlns:a16="http://schemas.microsoft.com/office/drawing/2014/main" id="{FC47647A-AEFB-ABA3-5425-1722EB58888B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7" name="Freeform: Shape 1031">
              <a:extLst>
                <a:ext uri="{FF2B5EF4-FFF2-40B4-BE49-F238E27FC236}">
                  <a16:creationId xmlns:a16="http://schemas.microsoft.com/office/drawing/2014/main" id="{0576C809-3504-88E4-C125-751A1632D616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8" name="Freeform: Shape 1032">
              <a:extLst>
                <a:ext uri="{FF2B5EF4-FFF2-40B4-BE49-F238E27FC236}">
                  <a16:creationId xmlns:a16="http://schemas.microsoft.com/office/drawing/2014/main" id="{F3E8BA1A-AA82-C67E-B721-CADE89A699E6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9" name="Freeform: Shape 1033">
              <a:extLst>
                <a:ext uri="{FF2B5EF4-FFF2-40B4-BE49-F238E27FC236}">
                  <a16:creationId xmlns:a16="http://schemas.microsoft.com/office/drawing/2014/main" id="{8E2E7D3B-D2FB-09F7-D74F-ABE8BF948F29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0" name="Freeform: Shape 1034">
              <a:extLst>
                <a:ext uri="{FF2B5EF4-FFF2-40B4-BE49-F238E27FC236}">
                  <a16:creationId xmlns:a16="http://schemas.microsoft.com/office/drawing/2014/main" id="{73280A68-68A3-EDCB-2272-1C90536A600C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1" name="Freeform: Shape 1035">
              <a:extLst>
                <a:ext uri="{FF2B5EF4-FFF2-40B4-BE49-F238E27FC236}">
                  <a16:creationId xmlns:a16="http://schemas.microsoft.com/office/drawing/2014/main" id="{20665E97-1329-2BC6-643C-7C9D9D4E1855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2" name="Freeform: Shape 1036">
              <a:extLst>
                <a:ext uri="{FF2B5EF4-FFF2-40B4-BE49-F238E27FC236}">
                  <a16:creationId xmlns:a16="http://schemas.microsoft.com/office/drawing/2014/main" id="{EBED2121-D11A-46F1-83F1-7BB877610D90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3" name="Freeform: Shape 1037">
              <a:extLst>
                <a:ext uri="{FF2B5EF4-FFF2-40B4-BE49-F238E27FC236}">
                  <a16:creationId xmlns:a16="http://schemas.microsoft.com/office/drawing/2014/main" id="{C355910F-1CF8-819A-9E75-8D11CCFE977A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4" name="Freeform: Shape 1038">
              <a:extLst>
                <a:ext uri="{FF2B5EF4-FFF2-40B4-BE49-F238E27FC236}">
                  <a16:creationId xmlns:a16="http://schemas.microsoft.com/office/drawing/2014/main" id="{6C17EE89-2DE3-F657-2E20-C6EAE1178E4B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5" name="Freeform: Shape 1039">
              <a:extLst>
                <a:ext uri="{FF2B5EF4-FFF2-40B4-BE49-F238E27FC236}">
                  <a16:creationId xmlns:a16="http://schemas.microsoft.com/office/drawing/2014/main" id="{BB3BD153-3AB8-510B-C90B-C3F8A36475BD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6" name="Freeform: Shape 1040">
              <a:extLst>
                <a:ext uri="{FF2B5EF4-FFF2-40B4-BE49-F238E27FC236}">
                  <a16:creationId xmlns:a16="http://schemas.microsoft.com/office/drawing/2014/main" id="{574E5840-40AD-8051-DD5A-0A26C4C64B8F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7" name="Freeform: Shape 1041">
              <a:extLst>
                <a:ext uri="{FF2B5EF4-FFF2-40B4-BE49-F238E27FC236}">
                  <a16:creationId xmlns:a16="http://schemas.microsoft.com/office/drawing/2014/main" id="{7B2DE316-B367-66A7-34B8-82F33036B22A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8" name="Freeform: Shape 1042">
              <a:extLst>
                <a:ext uri="{FF2B5EF4-FFF2-40B4-BE49-F238E27FC236}">
                  <a16:creationId xmlns:a16="http://schemas.microsoft.com/office/drawing/2014/main" id="{2212385A-8C76-F7D6-E61B-950CD92AEB7D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9" name="Freeform: Shape 1043">
              <a:extLst>
                <a:ext uri="{FF2B5EF4-FFF2-40B4-BE49-F238E27FC236}">
                  <a16:creationId xmlns:a16="http://schemas.microsoft.com/office/drawing/2014/main" id="{19190934-6F32-391E-73D1-FC7B618AD708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0" name="Freeform: Shape 1044">
              <a:extLst>
                <a:ext uri="{FF2B5EF4-FFF2-40B4-BE49-F238E27FC236}">
                  <a16:creationId xmlns:a16="http://schemas.microsoft.com/office/drawing/2014/main" id="{5261CC5B-AB12-E603-DB58-337DE5AC96C2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1" name="Freeform: Shape 1045">
              <a:extLst>
                <a:ext uri="{FF2B5EF4-FFF2-40B4-BE49-F238E27FC236}">
                  <a16:creationId xmlns:a16="http://schemas.microsoft.com/office/drawing/2014/main" id="{A8AD7E7E-65FB-CBD9-9EE2-15141E83996D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2" name="Freeform: Shape 1046">
              <a:extLst>
                <a:ext uri="{FF2B5EF4-FFF2-40B4-BE49-F238E27FC236}">
                  <a16:creationId xmlns:a16="http://schemas.microsoft.com/office/drawing/2014/main" id="{BE081B4F-BED4-4CA0-73E8-A2E317F18F7D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3" name="Freeform: Shape 1047">
              <a:extLst>
                <a:ext uri="{FF2B5EF4-FFF2-40B4-BE49-F238E27FC236}">
                  <a16:creationId xmlns:a16="http://schemas.microsoft.com/office/drawing/2014/main" id="{678206C2-E734-DA2B-1C64-4E06B3D39EED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4" name="Freeform: Shape 1048">
              <a:extLst>
                <a:ext uri="{FF2B5EF4-FFF2-40B4-BE49-F238E27FC236}">
                  <a16:creationId xmlns:a16="http://schemas.microsoft.com/office/drawing/2014/main" id="{29E34667-D13F-C424-BB43-0D67823A43FE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5" name="Freeform: Shape 1049">
              <a:extLst>
                <a:ext uri="{FF2B5EF4-FFF2-40B4-BE49-F238E27FC236}">
                  <a16:creationId xmlns:a16="http://schemas.microsoft.com/office/drawing/2014/main" id="{BCC0B8A2-EF69-3848-D9F6-B8EF4EB43D7D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6" name="Freeform: Shape 1050">
              <a:extLst>
                <a:ext uri="{FF2B5EF4-FFF2-40B4-BE49-F238E27FC236}">
                  <a16:creationId xmlns:a16="http://schemas.microsoft.com/office/drawing/2014/main" id="{E6B9D55C-A9C6-BA9F-2607-3EBCCC151B57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7" name="Freeform: Shape 1051">
              <a:extLst>
                <a:ext uri="{FF2B5EF4-FFF2-40B4-BE49-F238E27FC236}">
                  <a16:creationId xmlns:a16="http://schemas.microsoft.com/office/drawing/2014/main" id="{35DDC299-6DF2-2048-0D22-44FAA57CEE82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8" name="Freeform: Shape 1052">
              <a:extLst>
                <a:ext uri="{FF2B5EF4-FFF2-40B4-BE49-F238E27FC236}">
                  <a16:creationId xmlns:a16="http://schemas.microsoft.com/office/drawing/2014/main" id="{D98C52F9-0AD5-F3DB-9D07-C1FB481EF7E8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9" name="Freeform: Shape 1053">
              <a:extLst>
                <a:ext uri="{FF2B5EF4-FFF2-40B4-BE49-F238E27FC236}">
                  <a16:creationId xmlns:a16="http://schemas.microsoft.com/office/drawing/2014/main" id="{76877B57-A783-4A44-C1CC-F54190CB8AEC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0" name="Freeform: Shape 1054">
              <a:extLst>
                <a:ext uri="{FF2B5EF4-FFF2-40B4-BE49-F238E27FC236}">
                  <a16:creationId xmlns:a16="http://schemas.microsoft.com/office/drawing/2014/main" id="{1B03A3EF-E9E6-892A-56F7-409D82CE9F77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1" name="Freeform: Shape 1055">
              <a:extLst>
                <a:ext uri="{FF2B5EF4-FFF2-40B4-BE49-F238E27FC236}">
                  <a16:creationId xmlns:a16="http://schemas.microsoft.com/office/drawing/2014/main" id="{1AF659CE-0BBD-A268-8429-8B3FA1FC77E0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2" name="Freeform: Shape 1056">
              <a:extLst>
                <a:ext uri="{FF2B5EF4-FFF2-40B4-BE49-F238E27FC236}">
                  <a16:creationId xmlns:a16="http://schemas.microsoft.com/office/drawing/2014/main" id="{4FF72400-EF1B-4FDC-ACB5-5FD24319C009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3" name="Freeform: Shape 1057">
              <a:extLst>
                <a:ext uri="{FF2B5EF4-FFF2-40B4-BE49-F238E27FC236}">
                  <a16:creationId xmlns:a16="http://schemas.microsoft.com/office/drawing/2014/main" id="{D0E44554-5708-3484-6CF9-E8238CC8D8D9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4" name="Freeform: Shape 1058">
              <a:extLst>
                <a:ext uri="{FF2B5EF4-FFF2-40B4-BE49-F238E27FC236}">
                  <a16:creationId xmlns:a16="http://schemas.microsoft.com/office/drawing/2014/main" id="{C7ED3391-5569-6A48-4001-E88B51D3FEDA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5" name="Freeform: Shape 1059">
              <a:extLst>
                <a:ext uri="{FF2B5EF4-FFF2-40B4-BE49-F238E27FC236}">
                  <a16:creationId xmlns:a16="http://schemas.microsoft.com/office/drawing/2014/main" id="{E51DCA74-685C-A02F-1505-96B86A9AF492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6" name="Freeform: Shape 1060">
              <a:extLst>
                <a:ext uri="{FF2B5EF4-FFF2-40B4-BE49-F238E27FC236}">
                  <a16:creationId xmlns:a16="http://schemas.microsoft.com/office/drawing/2014/main" id="{EE74EB52-191C-C01D-DA58-FD7FBE378AD4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7" name="Freeform: Shape 1061">
              <a:extLst>
                <a:ext uri="{FF2B5EF4-FFF2-40B4-BE49-F238E27FC236}">
                  <a16:creationId xmlns:a16="http://schemas.microsoft.com/office/drawing/2014/main" id="{4AFEADAD-284B-D531-99CC-4B340F1C9514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8" name="Freeform: Shape 1062">
              <a:extLst>
                <a:ext uri="{FF2B5EF4-FFF2-40B4-BE49-F238E27FC236}">
                  <a16:creationId xmlns:a16="http://schemas.microsoft.com/office/drawing/2014/main" id="{28C30D28-4BDE-B8B2-68C3-E68A39837EF2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9" name="Freeform: Shape 1063">
              <a:extLst>
                <a:ext uri="{FF2B5EF4-FFF2-40B4-BE49-F238E27FC236}">
                  <a16:creationId xmlns:a16="http://schemas.microsoft.com/office/drawing/2014/main" id="{AB9F9E9D-A78F-7582-987E-5A6CF9CC5372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0" name="Freeform: Shape 1064">
              <a:extLst>
                <a:ext uri="{FF2B5EF4-FFF2-40B4-BE49-F238E27FC236}">
                  <a16:creationId xmlns:a16="http://schemas.microsoft.com/office/drawing/2014/main" id="{B08A7E3C-905C-BFB8-E217-AEC0B423BE60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1" name="Freeform: Shape 1065">
              <a:extLst>
                <a:ext uri="{FF2B5EF4-FFF2-40B4-BE49-F238E27FC236}">
                  <a16:creationId xmlns:a16="http://schemas.microsoft.com/office/drawing/2014/main" id="{55F19F2D-A5B8-64DA-1881-C84C55C56B8D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2" name="Freeform: Shape 1066">
              <a:extLst>
                <a:ext uri="{FF2B5EF4-FFF2-40B4-BE49-F238E27FC236}">
                  <a16:creationId xmlns:a16="http://schemas.microsoft.com/office/drawing/2014/main" id="{B5E2FB3B-DA3F-E26C-7BAD-16723611A51D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3" name="Freeform: Shape 1067">
              <a:extLst>
                <a:ext uri="{FF2B5EF4-FFF2-40B4-BE49-F238E27FC236}">
                  <a16:creationId xmlns:a16="http://schemas.microsoft.com/office/drawing/2014/main" id="{861EE7A0-7A73-8AD4-D4AA-0C09826F6677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4" name="Freeform: Shape 1068">
              <a:extLst>
                <a:ext uri="{FF2B5EF4-FFF2-40B4-BE49-F238E27FC236}">
                  <a16:creationId xmlns:a16="http://schemas.microsoft.com/office/drawing/2014/main" id="{A420EC91-2526-C78E-8DFB-249A79176F74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5" name="Freeform: Shape 1069">
              <a:extLst>
                <a:ext uri="{FF2B5EF4-FFF2-40B4-BE49-F238E27FC236}">
                  <a16:creationId xmlns:a16="http://schemas.microsoft.com/office/drawing/2014/main" id="{458AA653-E104-2A8C-7FCE-DD2BC3FEC75B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6" name="Freeform: Shape 1070">
              <a:extLst>
                <a:ext uri="{FF2B5EF4-FFF2-40B4-BE49-F238E27FC236}">
                  <a16:creationId xmlns:a16="http://schemas.microsoft.com/office/drawing/2014/main" id="{AAED182C-17D0-100B-BC6F-F2DE5D57D51C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7" name="Freeform: Shape 1071">
              <a:extLst>
                <a:ext uri="{FF2B5EF4-FFF2-40B4-BE49-F238E27FC236}">
                  <a16:creationId xmlns:a16="http://schemas.microsoft.com/office/drawing/2014/main" id="{45196E98-1AE7-C5FC-A41A-A92F3B1804FE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</p:grpSp>
    </p:spTree>
    <p:extLst>
      <p:ext uri="{BB962C8B-B14F-4D97-AF65-F5344CB8AC3E}">
        <p14:creationId xmlns:p14="http://schemas.microsoft.com/office/powerpoint/2010/main" val="2633725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NSP Titlu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0518D99-6F77-CAB8-7488-C4B45DF69F9D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67A851-7DA6-4F75-F973-6B28C64985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CE948D4B-33DC-D01A-0B7F-A464A26D6253}"/>
              </a:ext>
            </a:extLst>
          </p:cNvPr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74554733-3343-B6B0-058F-6F7861EE3548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D7B9D54F-6A8A-C7CD-DD14-833AB5B95BB3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8EAC6351-7B87-0D39-77BC-B604EE67F0D6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0E603D35-B54F-8E1F-EADF-41416E0F5617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23CC5A5A-E51D-635F-834A-427C041288C6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1527668C-F0B6-760F-C4CE-A5561886E941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BF2397B4-725D-4A15-4748-47683BF29981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598AC016-81D9-E106-574B-1F84080D733F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A2776E37-7D72-420C-DAA7-189B2A6EFF35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1A2F5EAA-A470-2BC7-D3AC-53687EDD7C2B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D852653A-9A30-0DE4-5582-97ECF33E0886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E7908996-58B0-E6AF-7D59-902583600FDC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8D547122-033D-42D8-E983-99258C09EABC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9552154B-9DDE-4237-70B2-2AECDEFC258E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200B6689-A99B-9C85-7938-27161EDBC59F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451A26FF-20DD-36EF-EF8D-F3787D4A5404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C624F5D4-761E-26BF-B9D6-BB8C335E110A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BC39B6B4-2621-29F5-5947-3C92A3998F90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7DDEBC5A-EC50-D50D-A502-86AD9DCBEC8E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2266E789-FCD6-E585-A99C-E46333840974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C7B7BFBF-87C1-59E6-0A3B-AF7634F974A4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6AEF6464-A8AB-30C6-A70F-3D48CFFCF005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11D71462-3EF1-F73D-23FC-1A58AF00083A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8780EE9F-2D99-22C0-BCA7-C21E34B84682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C4B1167C-738C-00FF-6D53-EEF87315C2FF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CB390367-17E1-189E-9AC5-C56036E37874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D2FE4970-1F8D-B53F-AC32-1A12EE68C6AE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72F8FDE3-1669-FF7E-1A01-7DFBC6EB3274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84A63243-C8C7-16F7-49F9-E3672D5B9F41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F8A80FA8-8530-2838-79CE-7F63037CCD5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3F1ECEE9-99D7-62E9-665C-5C8844970765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AFE3A3FA-1012-14F5-345B-D387FBC5E23A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D6150543-D439-840E-8DC6-C98FAD0402A3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9DC37E49-2B81-904D-915E-98EB4F073374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DFE28720-3CEF-9FAB-3A4E-A8E2F0CC1A57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E0F3B5E3-236E-A501-B069-3DD1BB48D6F0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3CD565C3-88A9-E931-5BE2-D6E434BE492C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AD2FD848-DA54-7A16-3CA5-2EFFDD039714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>
                  <a:extLst>
                    <a:ext uri="{FF2B5EF4-FFF2-40B4-BE49-F238E27FC236}">
                      <a16:creationId xmlns:a16="http://schemas.microsoft.com/office/drawing/2014/main" id="{4F27CDD9-F376-1DC1-5FBC-635277121C41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>
                  <a:extLst>
                    <a:ext uri="{FF2B5EF4-FFF2-40B4-BE49-F238E27FC236}">
                      <a16:creationId xmlns:a16="http://schemas.microsoft.com/office/drawing/2014/main" id="{A817D908-24D5-0D98-542D-88372774273E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>
                  <a:extLst>
                    <a:ext uri="{FF2B5EF4-FFF2-40B4-BE49-F238E27FC236}">
                      <a16:creationId xmlns:a16="http://schemas.microsoft.com/office/drawing/2014/main" id="{5C16B763-2084-E9AF-F068-D5FC10889086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>
                  <a:extLst>
                    <a:ext uri="{FF2B5EF4-FFF2-40B4-BE49-F238E27FC236}">
                      <a16:creationId xmlns:a16="http://schemas.microsoft.com/office/drawing/2014/main" id="{DA606684-D07F-E9CE-0275-AB04F35CA5CE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41EC0121-F369-4325-D159-26677A8EDA83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2D1BC254-2751-CC90-E1A5-125DC1CD57FF}"/>
              </a:ext>
            </a:extLst>
          </p:cNvPr>
          <p:cNvGrpSpPr>
            <a:grpSpLocks noChangeAspect="1"/>
          </p:cNvGrpSpPr>
          <p:nvPr/>
        </p:nvGrpSpPr>
        <p:grpSpPr>
          <a:xfrm>
            <a:off x="19238400" y="1393200"/>
            <a:ext cx="2638800" cy="1009161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7F5B8385-6386-3533-9847-8550B6988BDB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2B08E434-5E92-73C7-581F-BAD6AE58BFC3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AD0045C3-CEC2-97E1-180D-6DBE6AA5ED42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CA84F636-A149-ED1B-E547-E2E7AA138530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A4BF1DC4-68C2-9EC6-6131-16B37AD94557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7A60BCDE-B43A-A5FD-BF54-2841B62538E4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D3CCAC98-7C1E-CCAE-EE71-D08BF5FE698B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5D1E3259-DC14-7887-7911-10502407E2E1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5DC5EC3F-8DCF-9AD5-17A5-913E982FD4E5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A2124DB2-CB35-627E-56D3-243A0269DA53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2F2BDC7C-6440-4FF5-AAE4-5E5628A546C0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D35B4B5C-A18A-3B66-8068-E97F0618DAD8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>
              <a:extLst>
                <a:ext uri="{FF2B5EF4-FFF2-40B4-BE49-F238E27FC236}">
                  <a16:creationId xmlns:a16="http://schemas.microsoft.com/office/drawing/2014/main" id="{1B5F350E-A1B5-2FFF-2FF5-DC1DC38937C1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>
              <a:extLst>
                <a:ext uri="{FF2B5EF4-FFF2-40B4-BE49-F238E27FC236}">
                  <a16:creationId xmlns:a16="http://schemas.microsoft.com/office/drawing/2014/main" id="{DF0A09DB-FBCE-39FC-C75A-13EDCAACA93D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>
              <a:extLst>
                <a:ext uri="{FF2B5EF4-FFF2-40B4-BE49-F238E27FC236}">
                  <a16:creationId xmlns:a16="http://schemas.microsoft.com/office/drawing/2014/main" id="{C978AE28-1A3F-6B76-81EB-AF0A1A6DA5CD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>
              <a:extLst>
                <a:ext uri="{FF2B5EF4-FFF2-40B4-BE49-F238E27FC236}">
                  <a16:creationId xmlns:a16="http://schemas.microsoft.com/office/drawing/2014/main" id="{343D01CF-42F1-969B-5D43-4D16AD5978A2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>
              <a:extLst>
                <a:ext uri="{FF2B5EF4-FFF2-40B4-BE49-F238E27FC236}">
                  <a16:creationId xmlns:a16="http://schemas.microsoft.com/office/drawing/2014/main" id="{1BB2A7AE-EB20-AD1D-8BB7-A727596F40DB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>
              <a:extLst>
                <a:ext uri="{FF2B5EF4-FFF2-40B4-BE49-F238E27FC236}">
                  <a16:creationId xmlns:a16="http://schemas.microsoft.com/office/drawing/2014/main" id="{DCBCC78F-B2C7-F405-B1B5-69337C77A5E8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>
              <a:extLst>
                <a:ext uri="{FF2B5EF4-FFF2-40B4-BE49-F238E27FC236}">
                  <a16:creationId xmlns:a16="http://schemas.microsoft.com/office/drawing/2014/main" id="{1A60D796-A724-1D75-B052-E585906F8070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>
              <a:extLst>
                <a:ext uri="{FF2B5EF4-FFF2-40B4-BE49-F238E27FC236}">
                  <a16:creationId xmlns:a16="http://schemas.microsoft.com/office/drawing/2014/main" id="{5B4BA59D-784B-A673-662C-46106CDF50B9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>
              <a:extLst>
                <a:ext uri="{FF2B5EF4-FFF2-40B4-BE49-F238E27FC236}">
                  <a16:creationId xmlns:a16="http://schemas.microsoft.com/office/drawing/2014/main" id="{C47E56DA-2FEA-ECD9-2D00-F69F0996C4B6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>
              <a:extLst>
                <a:ext uri="{FF2B5EF4-FFF2-40B4-BE49-F238E27FC236}">
                  <a16:creationId xmlns:a16="http://schemas.microsoft.com/office/drawing/2014/main" id="{45EDC8F6-E215-FC20-1AC7-753D744690FC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>
              <a:extLst>
                <a:ext uri="{FF2B5EF4-FFF2-40B4-BE49-F238E27FC236}">
                  <a16:creationId xmlns:a16="http://schemas.microsoft.com/office/drawing/2014/main" id="{EE8DC02B-96C9-29DC-F830-C0F2104DAD20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>
              <a:extLst>
                <a:ext uri="{FF2B5EF4-FFF2-40B4-BE49-F238E27FC236}">
                  <a16:creationId xmlns:a16="http://schemas.microsoft.com/office/drawing/2014/main" id="{3315A5ED-43DC-B94B-DCDD-92A8E244D13F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>
              <a:extLst>
                <a:ext uri="{FF2B5EF4-FFF2-40B4-BE49-F238E27FC236}">
                  <a16:creationId xmlns:a16="http://schemas.microsoft.com/office/drawing/2014/main" id="{B6851E1F-EBEE-F2A9-A367-4FC4BC5722A3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>
              <a:extLst>
                <a:ext uri="{FF2B5EF4-FFF2-40B4-BE49-F238E27FC236}">
                  <a16:creationId xmlns:a16="http://schemas.microsoft.com/office/drawing/2014/main" id="{B5E9AC1B-A268-41E6-AF37-0CE0D8AEEE65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>
              <a:extLst>
                <a:ext uri="{FF2B5EF4-FFF2-40B4-BE49-F238E27FC236}">
                  <a16:creationId xmlns:a16="http://schemas.microsoft.com/office/drawing/2014/main" id="{86A67BE6-1D79-E94B-2B24-2E8CEBC03A7B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>
              <a:extLst>
                <a:ext uri="{FF2B5EF4-FFF2-40B4-BE49-F238E27FC236}">
                  <a16:creationId xmlns:a16="http://schemas.microsoft.com/office/drawing/2014/main" id="{A1048100-433A-7B5B-D839-943D3775D22F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>
              <a:extLst>
                <a:ext uri="{FF2B5EF4-FFF2-40B4-BE49-F238E27FC236}">
                  <a16:creationId xmlns:a16="http://schemas.microsoft.com/office/drawing/2014/main" id="{00EB76E1-6342-9AD1-7A2E-EAFDF61CFCED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>
              <a:extLst>
                <a:ext uri="{FF2B5EF4-FFF2-40B4-BE49-F238E27FC236}">
                  <a16:creationId xmlns:a16="http://schemas.microsoft.com/office/drawing/2014/main" id="{9FE5E611-6424-29BB-3351-9FF2B2C1827C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>
              <a:extLst>
                <a:ext uri="{FF2B5EF4-FFF2-40B4-BE49-F238E27FC236}">
                  <a16:creationId xmlns:a16="http://schemas.microsoft.com/office/drawing/2014/main" id="{17703861-E03F-CCCD-066E-27E26B13C5E1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>
              <a:extLst>
                <a:ext uri="{FF2B5EF4-FFF2-40B4-BE49-F238E27FC236}">
                  <a16:creationId xmlns:a16="http://schemas.microsoft.com/office/drawing/2014/main" id="{C17945C4-6584-D7E6-5956-94F620710F4E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>
              <a:extLst>
                <a:ext uri="{FF2B5EF4-FFF2-40B4-BE49-F238E27FC236}">
                  <a16:creationId xmlns:a16="http://schemas.microsoft.com/office/drawing/2014/main" id="{CC32EF33-708E-A9B3-6649-2DEF0FC835DE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>
              <a:extLst>
                <a:ext uri="{FF2B5EF4-FFF2-40B4-BE49-F238E27FC236}">
                  <a16:creationId xmlns:a16="http://schemas.microsoft.com/office/drawing/2014/main" id="{90ED4B2A-D1AC-0813-2F31-F75822F20E02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>
              <a:extLst>
                <a:ext uri="{FF2B5EF4-FFF2-40B4-BE49-F238E27FC236}">
                  <a16:creationId xmlns:a16="http://schemas.microsoft.com/office/drawing/2014/main" id="{B419F9C9-9D83-D676-5116-E143545E57DE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>
              <a:extLst>
                <a:ext uri="{FF2B5EF4-FFF2-40B4-BE49-F238E27FC236}">
                  <a16:creationId xmlns:a16="http://schemas.microsoft.com/office/drawing/2014/main" id="{A9ABD4E2-3F69-C2B3-BFD0-48E88750395A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73A22922-A9A0-868D-128C-E93AB409D90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0" y="8812213"/>
            <a:ext cx="3146425" cy="3632200"/>
            <a:chOff x="11010900" y="5504656"/>
            <a:chExt cx="2359628" cy="2724721"/>
          </a:xfrm>
        </p:grpSpPr>
        <p:sp>
          <p:nvSpPr>
            <p:cNvPr id="88" name="Freeform: Shape 1050">
              <a:extLst>
                <a:ext uri="{FF2B5EF4-FFF2-40B4-BE49-F238E27FC236}">
                  <a16:creationId xmlns:a16="http://schemas.microsoft.com/office/drawing/2014/main" id="{6998F2B7-EAE4-D885-29C4-20876E5AFA04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91">
              <a:extLst>
                <a:ext uri="{FF2B5EF4-FFF2-40B4-BE49-F238E27FC236}">
                  <a16:creationId xmlns:a16="http://schemas.microsoft.com/office/drawing/2014/main" id="{F4AB6F2A-F975-DBB8-CCDA-452DD11BD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90" name="Date Placeholder 9">
            <a:extLst>
              <a:ext uri="{FF2B5EF4-FFF2-40B4-BE49-F238E27FC236}">
                <a16:creationId xmlns:a16="http://schemas.microsoft.com/office/drawing/2014/main" id="{7F31A60F-E98E-5D3E-736C-573B828700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A6E3BC4-6FA3-4444-9443-17B3948A158F}" type="datetimeFigureOut">
              <a:rPr lang="ro-RO"/>
              <a:pPr>
                <a:defRPr/>
              </a:pPr>
              <a:t>27.02.2026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26548898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NSP Mulțumim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0B7074-E9F6-B6F7-FFD5-326CA718EE30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01F60C-5B21-2DBF-CCC0-F61ABB76F1E0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70FA12-6180-C2EC-D27B-E79B63392D2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09ED8B-72F8-555F-FB2B-A3034C09F3B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DDC5E8DE-B897-A92C-4CA1-A7FE09FE4F11}"/>
              </a:ext>
            </a:extLst>
          </p:cNvPr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12EDF344-7320-6F4E-C5E0-D024F35EDAC0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A82858D3-B867-305F-1DA9-FB2FC7A1494D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4FDADC8F-E4E8-0F03-6FD3-BFF77D9270E9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ACFB6412-F2D8-D060-EADC-8E2D5FFB7307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1624D226-AFD6-79A0-95CD-DD7237C3D513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DA0A7C03-F6B6-5893-E3B8-6164F27507CD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7D5B92E7-75DB-9635-BC40-BE2ACFCB49BE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8C671A7B-E6FC-082D-29BD-29272219FD93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499515DF-952D-D245-70E2-4DA94209D807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AA2116CF-E9CC-3D65-90C3-3C49A27348A3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D315984C-A214-F856-274A-0678100F53B2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00A1D16B-B769-8958-35F3-BD6AB0D538F6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6FE1C0CF-B76A-F6AE-727F-67299BD1F5F4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ED30D922-856A-2C2D-481A-8C02D31BB85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43EB5B16-9C28-EE2E-9FA0-0ACE0D9FDCCF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F024D2A5-CFE2-80ED-3DF5-36A3D2307F8E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5A488287-E48E-DB24-63D3-FF1580DDC56D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691DB53B-7B10-3267-7949-0918729C618C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DE38F514-569E-5DBE-4E50-C90E77E47BC3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4A90B79F-8BE5-935E-6D57-7412E61CC5D6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DFFBFE50-1E5E-0C59-CCC3-69A7445154BE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7AD57262-CDE6-31F8-49B8-BBD5788CA522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C7AAC450-DB8D-E225-4584-43AE5E75941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61387601-66C2-5A3A-B480-2639F2DBB8B5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08D7F7EC-C282-5128-6EEC-2A3130052AFD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51ECD046-C075-BE26-395C-129C580A4098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57549444-77F2-6754-4DE7-84B1CAED52EE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A662CC3B-891C-7244-A495-3706DE6F0598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66EF50D9-414E-7B25-401E-EE4577833D79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DB002728-1C1A-C10B-C733-8763202EB925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45CD3828-850A-AD99-ADD0-E06B005E1F5C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2102523B-D26F-6AD2-27CB-6DEA088D5CA1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D8D0DB88-6AF7-1FD3-794C-A97BBF6D8FC0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ECF41262-ADA3-9D9F-100C-68529D91EDFC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9B0CE348-1662-E9DB-D656-31D64D9DB2A9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F24BAEB7-ECEB-CC53-BB7D-DACF6A2D8A19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1D2F6897-25B3-C510-5C9F-0FC49EFC24FE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65B0E047-8C7B-772A-8E67-A4192E2C6189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>
                  <a:extLst>
                    <a:ext uri="{FF2B5EF4-FFF2-40B4-BE49-F238E27FC236}">
                      <a16:creationId xmlns:a16="http://schemas.microsoft.com/office/drawing/2014/main" id="{8A7604D2-A395-C95A-627D-153FBA8A95E2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>
                  <a:extLst>
                    <a:ext uri="{FF2B5EF4-FFF2-40B4-BE49-F238E27FC236}">
                      <a16:creationId xmlns:a16="http://schemas.microsoft.com/office/drawing/2014/main" id="{E6D6B67F-8A7F-D781-5B22-9D31909C8470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16698AF1-412A-7B98-EB9E-F73BE9408173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B2AE8BB7-24C3-CF88-C422-24A0AB6D8558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8114F132-1A23-5780-DDFB-09132D06EEF3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36204423-5CDD-F15F-9F6A-89A41E31E2C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2638800" cy="1009161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5A2229A2-1BBE-CC47-A667-9C4E6073641D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00F32A9E-AB05-66E8-962C-5C4321CE1044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>
              <a:extLst>
                <a:ext uri="{FF2B5EF4-FFF2-40B4-BE49-F238E27FC236}">
                  <a16:creationId xmlns:a16="http://schemas.microsoft.com/office/drawing/2014/main" id="{648743F7-7AD8-7960-661A-26BF36A573A6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>
              <a:extLst>
                <a:ext uri="{FF2B5EF4-FFF2-40B4-BE49-F238E27FC236}">
                  <a16:creationId xmlns:a16="http://schemas.microsoft.com/office/drawing/2014/main" id="{F995260D-85E2-B01A-A863-B9907902EB80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>
              <a:extLst>
                <a:ext uri="{FF2B5EF4-FFF2-40B4-BE49-F238E27FC236}">
                  <a16:creationId xmlns:a16="http://schemas.microsoft.com/office/drawing/2014/main" id="{24F2D5B0-70B3-A4E4-801E-25963AEECEAA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>
              <a:extLst>
                <a:ext uri="{FF2B5EF4-FFF2-40B4-BE49-F238E27FC236}">
                  <a16:creationId xmlns:a16="http://schemas.microsoft.com/office/drawing/2014/main" id="{44BCA9AC-DD8B-3789-512A-D6B1A3564E9B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9466D5CA-C2DD-9FC2-826D-8A3B32245F31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E394242E-9E8A-7E7A-D606-84FEFC6BD38B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354B7F13-A131-5AC4-05E7-6BD6707E9E74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917EF674-9453-887C-3618-39295432AF0E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>
              <a:extLst>
                <a:ext uri="{FF2B5EF4-FFF2-40B4-BE49-F238E27FC236}">
                  <a16:creationId xmlns:a16="http://schemas.microsoft.com/office/drawing/2014/main" id="{558D6DDE-C7F4-C32B-C659-C0C4E64A0248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>
              <a:extLst>
                <a:ext uri="{FF2B5EF4-FFF2-40B4-BE49-F238E27FC236}">
                  <a16:creationId xmlns:a16="http://schemas.microsoft.com/office/drawing/2014/main" id="{5AE47245-EE80-6881-BFE5-185B6879D76D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>
              <a:extLst>
                <a:ext uri="{FF2B5EF4-FFF2-40B4-BE49-F238E27FC236}">
                  <a16:creationId xmlns:a16="http://schemas.microsoft.com/office/drawing/2014/main" id="{F58B4390-2DC6-62B3-A829-D26E1D9540BF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>
              <a:extLst>
                <a:ext uri="{FF2B5EF4-FFF2-40B4-BE49-F238E27FC236}">
                  <a16:creationId xmlns:a16="http://schemas.microsoft.com/office/drawing/2014/main" id="{068BE782-97DA-BBA8-D874-DCEFA54BFC1C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>
              <a:extLst>
                <a:ext uri="{FF2B5EF4-FFF2-40B4-BE49-F238E27FC236}">
                  <a16:creationId xmlns:a16="http://schemas.microsoft.com/office/drawing/2014/main" id="{ACAA1332-FB25-2A2E-73B5-CE8CEB3A450E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>
              <a:extLst>
                <a:ext uri="{FF2B5EF4-FFF2-40B4-BE49-F238E27FC236}">
                  <a16:creationId xmlns:a16="http://schemas.microsoft.com/office/drawing/2014/main" id="{B158D6EA-1F63-FCA6-CFF5-36E008749549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>
              <a:extLst>
                <a:ext uri="{FF2B5EF4-FFF2-40B4-BE49-F238E27FC236}">
                  <a16:creationId xmlns:a16="http://schemas.microsoft.com/office/drawing/2014/main" id="{5B8E8B2B-CDF0-B6A1-B30C-B9E177AD0707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>
              <a:extLst>
                <a:ext uri="{FF2B5EF4-FFF2-40B4-BE49-F238E27FC236}">
                  <a16:creationId xmlns:a16="http://schemas.microsoft.com/office/drawing/2014/main" id="{05928A59-BBA6-8D4E-ECC3-66B7E4E20D15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>
              <a:extLst>
                <a:ext uri="{FF2B5EF4-FFF2-40B4-BE49-F238E27FC236}">
                  <a16:creationId xmlns:a16="http://schemas.microsoft.com/office/drawing/2014/main" id="{905BBF16-A06C-06DF-D19A-D729ED1E5349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>
              <a:extLst>
                <a:ext uri="{FF2B5EF4-FFF2-40B4-BE49-F238E27FC236}">
                  <a16:creationId xmlns:a16="http://schemas.microsoft.com/office/drawing/2014/main" id="{89ABD249-C09F-DAB9-F8AD-ED7068D80A08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>
              <a:extLst>
                <a:ext uri="{FF2B5EF4-FFF2-40B4-BE49-F238E27FC236}">
                  <a16:creationId xmlns:a16="http://schemas.microsoft.com/office/drawing/2014/main" id="{75A29494-D60F-4BD1-B4CE-9B9E3AE28AF5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>
              <a:extLst>
                <a:ext uri="{FF2B5EF4-FFF2-40B4-BE49-F238E27FC236}">
                  <a16:creationId xmlns:a16="http://schemas.microsoft.com/office/drawing/2014/main" id="{32BE31B9-A905-3449-21AD-A3E7BC9CA570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>
              <a:extLst>
                <a:ext uri="{FF2B5EF4-FFF2-40B4-BE49-F238E27FC236}">
                  <a16:creationId xmlns:a16="http://schemas.microsoft.com/office/drawing/2014/main" id="{5CE9BB65-427C-5043-53B1-E1760CA9CA20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>
              <a:extLst>
                <a:ext uri="{FF2B5EF4-FFF2-40B4-BE49-F238E27FC236}">
                  <a16:creationId xmlns:a16="http://schemas.microsoft.com/office/drawing/2014/main" id="{BC5B3151-B6A3-7984-5251-6EAEE980AF56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>
              <a:extLst>
                <a:ext uri="{FF2B5EF4-FFF2-40B4-BE49-F238E27FC236}">
                  <a16:creationId xmlns:a16="http://schemas.microsoft.com/office/drawing/2014/main" id="{AEE742CE-C6AA-EE12-6F0B-91AB2DA30139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>
              <a:extLst>
                <a:ext uri="{FF2B5EF4-FFF2-40B4-BE49-F238E27FC236}">
                  <a16:creationId xmlns:a16="http://schemas.microsoft.com/office/drawing/2014/main" id="{A053D71D-BDED-8C80-AA5E-0823C278B8E6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>
              <a:extLst>
                <a:ext uri="{FF2B5EF4-FFF2-40B4-BE49-F238E27FC236}">
                  <a16:creationId xmlns:a16="http://schemas.microsoft.com/office/drawing/2014/main" id="{80A92061-44F9-EE97-CAB5-1CC3EFC3074C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>
              <a:extLst>
                <a:ext uri="{FF2B5EF4-FFF2-40B4-BE49-F238E27FC236}">
                  <a16:creationId xmlns:a16="http://schemas.microsoft.com/office/drawing/2014/main" id="{2DD320DC-F8A3-C3F2-5D84-098232742287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>
              <a:extLst>
                <a:ext uri="{FF2B5EF4-FFF2-40B4-BE49-F238E27FC236}">
                  <a16:creationId xmlns:a16="http://schemas.microsoft.com/office/drawing/2014/main" id="{C18D421A-3B4A-8C0F-262B-7E088C48E5F8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>
              <a:extLst>
                <a:ext uri="{FF2B5EF4-FFF2-40B4-BE49-F238E27FC236}">
                  <a16:creationId xmlns:a16="http://schemas.microsoft.com/office/drawing/2014/main" id="{F2550638-7FDA-3EB8-C7E6-86A1C25F7FD5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>
              <a:extLst>
                <a:ext uri="{FF2B5EF4-FFF2-40B4-BE49-F238E27FC236}">
                  <a16:creationId xmlns:a16="http://schemas.microsoft.com/office/drawing/2014/main" id="{3B09B5F5-9F41-AED9-2F0D-43064FA44613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>
              <a:extLst>
                <a:ext uri="{FF2B5EF4-FFF2-40B4-BE49-F238E27FC236}">
                  <a16:creationId xmlns:a16="http://schemas.microsoft.com/office/drawing/2014/main" id="{4F3D3DEF-D899-FDC3-8631-D0CECBA8DC46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>
              <a:extLst>
                <a:ext uri="{FF2B5EF4-FFF2-40B4-BE49-F238E27FC236}">
                  <a16:creationId xmlns:a16="http://schemas.microsoft.com/office/drawing/2014/main" id="{AF146EC2-0B12-F614-0E46-B964AD1735E6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>
              <a:extLst>
                <a:ext uri="{FF2B5EF4-FFF2-40B4-BE49-F238E27FC236}">
                  <a16:creationId xmlns:a16="http://schemas.microsoft.com/office/drawing/2014/main" id="{B31FE272-DFF6-988B-3F02-6FC79922DE76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>
              <a:extLst>
                <a:ext uri="{FF2B5EF4-FFF2-40B4-BE49-F238E27FC236}">
                  <a16:creationId xmlns:a16="http://schemas.microsoft.com/office/drawing/2014/main" id="{28676A4F-14C3-DF05-C19E-1E889FB1C797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>
              <a:extLst>
                <a:ext uri="{FF2B5EF4-FFF2-40B4-BE49-F238E27FC236}">
                  <a16:creationId xmlns:a16="http://schemas.microsoft.com/office/drawing/2014/main" id="{5B76D106-B9B4-335D-8061-45E41D2B04CC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03E3C1D6-5C43-662C-C6F0-E2C44222624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381500" y="8812213"/>
            <a:ext cx="3146425" cy="3632200"/>
            <a:chOff x="11010900" y="5504656"/>
            <a:chExt cx="2359628" cy="2724721"/>
          </a:xfrm>
        </p:grpSpPr>
        <p:sp>
          <p:nvSpPr>
            <p:cNvPr id="88" name="Freeform: Shape 1052">
              <a:extLst>
                <a:ext uri="{FF2B5EF4-FFF2-40B4-BE49-F238E27FC236}">
                  <a16:creationId xmlns:a16="http://schemas.microsoft.com/office/drawing/2014/main" id="{1DB70CC4-CBF6-3886-AEC6-5E21261E05A4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93">
              <a:extLst>
                <a:ext uri="{FF2B5EF4-FFF2-40B4-BE49-F238E27FC236}">
                  <a16:creationId xmlns:a16="http://schemas.microsoft.com/office/drawing/2014/main" id="{49B3E1BB-82E7-44DF-B913-C5C3B31D0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5625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7694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894" y="3967445"/>
            <a:ext cx="5893732" cy="1153991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04926" y="5340791"/>
            <a:ext cx="5854700" cy="718781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67319" y="3967445"/>
            <a:ext cx="5872482" cy="1153991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7746212" y="5340791"/>
            <a:ext cx="5893588" cy="718781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4249401" y="3967445"/>
            <a:ext cx="5864226" cy="1153991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14249401" y="5340791"/>
            <a:ext cx="5864226" cy="718781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7452284" y="4272633"/>
            <a:ext cx="0" cy="793489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924454" y="4272633"/>
            <a:ext cx="0" cy="7943865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2/27/2026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750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9913" y="5730754"/>
            <a:ext cx="17651314" cy="3836172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09910" y="9566927"/>
            <a:ext cx="17651316" cy="1722991"/>
          </a:xfrm>
        </p:spPr>
        <p:txBody>
          <a:bodyPr anchor="t"/>
          <a:lstStyle>
            <a:lvl1pPr marL="0" indent="0" algn="l">
              <a:buNone/>
              <a:defRPr sz="4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02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1EFC9239-2CCA-4664-CEBB-722B3BF991DB}"/>
              </a:ext>
            </a:extLst>
          </p:cNvPr>
          <p:cNvSpPr/>
          <p:nvPr userDrawn="1"/>
        </p:nvSpPr>
        <p:spPr>
          <a:xfrm>
            <a:off x="-3175" y="-19050"/>
            <a:ext cx="1530350" cy="13752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grpSp>
        <p:nvGrpSpPr>
          <p:cNvPr id="4" name="Graphic 7">
            <a:extLst>
              <a:ext uri="{FF2B5EF4-FFF2-40B4-BE49-F238E27FC236}">
                <a16:creationId xmlns:a16="http://schemas.microsoft.com/office/drawing/2014/main" id="{35780218-CF58-F3AD-9D0F-867464EF4D49}"/>
              </a:ext>
            </a:extLst>
          </p:cNvPr>
          <p:cNvGrpSpPr>
            <a:grpSpLocks/>
          </p:cNvGrpSpPr>
          <p:nvPr/>
        </p:nvGrpSpPr>
        <p:grpSpPr bwMode="auto">
          <a:xfrm>
            <a:off x="1011238" y="885825"/>
            <a:ext cx="1030287" cy="1495425"/>
            <a:chOff x="1011092" y="885600"/>
            <a:chExt cx="1030668" cy="1496004"/>
          </a:xfrm>
        </p:grpSpPr>
        <p:grpSp>
          <p:nvGrpSpPr>
            <p:cNvPr id="5" name="Graphic 7">
              <a:extLst>
                <a:ext uri="{FF2B5EF4-FFF2-40B4-BE49-F238E27FC236}">
                  <a16:creationId xmlns:a16="http://schemas.microsoft.com/office/drawing/2014/main" id="{A69DBD73-6EDC-2072-917A-44C8026913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0F9BE39A-65B9-6BFF-F813-819073CEB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D290CBCD-9A33-C421-E2BE-DC2089C91B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F7A598CF-99A9-9218-CCC3-09E84A47F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" name="Freeform: Shape 10">
              <a:extLst>
                <a:ext uri="{FF2B5EF4-FFF2-40B4-BE49-F238E27FC236}">
                  <a16:creationId xmlns:a16="http://schemas.microsoft.com/office/drawing/2014/main" id="{22C80463-875E-33F5-11C6-0A4523476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grpSp>
          <p:nvGrpSpPr>
            <p:cNvPr id="8" name="Graphic 7">
              <a:extLst>
                <a:ext uri="{FF2B5EF4-FFF2-40B4-BE49-F238E27FC236}">
                  <a16:creationId xmlns:a16="http://schemas.microsoft.com/office/drawing/2014/main" id="{C873FD6D-F3C6-0BB5-A9C6-46726A6E2A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C3137328-076F-BAFD-C637-E4CA12C992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6C9E7950-F43B-763A-2AD0-7B09DE17AF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690415B9-BAD2-C645-2229-DEA59C1F2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5E28879D-D1B2-9A14-74C4-30ABE8892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0362CB14-5DFE-6BEE-8B48-951D7442E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2B67EA85-1BE6-C574-EFF7-DFFE60B3C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D88EEA9E-2A16-D30A-008E-D553F5835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8576ACB4-9456-DFE8-73EB-089C6C57A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0" y="9730800"/>
            <a:ext cx="13604830" cy="2834622"/>
          </a:xfrm>
        </p:spPr>
        <p:txBody>
          <a:bodyPr anchor="t">
            <a:noAutofit/>
          </a:bodyPr>
          <a:lstStyle>
            <a:lvl1pPr>
              <a:defRPr sz="66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ro-RO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026000" y="9020429"/>
            <a:ext cx="4516438" cy="3523130"/>
          </a:xfrm>
        </p:spPr>
        <p:txBody>
          <a:bodyPr>
            <a:noAutofit/>
          </a:bodyPr>
          <a:lstStyle>
            <a:lvl1pPr marL="0" indent="0">
              <a:buNone/>
              <a:defRPr sz="328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61936F3B-9C73-880F-9D18-CA12C9403E4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-3175" y="12728575"/>
            <a:ext cx="1530350" cy="731838"/>
          </a:xfrm>
        </p:spPr>
        <p:txBody>
          <a:bodyPr/>
          <a:lstStyle>
            <a:lvl1pPr algn="ctr">
              <a:defRPr sz="2900" b="1">
                <a:solidFill>
                  <a:schemeClr val="bg1"/>
                </a:solidFill>
              </a:defRPr>
            </a:lvl1pPr>
          </a:lstStyle>
          <a:p>
            <a:fld id="{637EB5BF-16E1-43D9-B358-8C54FA0674EB}" type="slidenum">
              <a:rPr lang="ro-RO" altLang="en-US"/>
              <a:pPr/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89305428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B0C639FE-E12E-8952-FC65-F8BCE75AA682}"/>
              </a:ext>
            </a:extLst>
          </p:cNvPr>
          <p:cNvSpPr/>
          <p:nvPr userDrawn="1"/>
        </p:nvSpPr>
        <p:spPr>
          <a:xfrm>
            <a:off x="-3175" y="-19050"/>
            <a:ext cx="1530350" cy="13752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grpSp>
        <p:nvGrpSpPr>
          <p:cNvPr id="6" name="Graphic 8">
            <a:extLst>
              <a:ext uri="{FF2B5EF4-FFF2-40B4-BE49-F238E27FC236}">
                <a16:creationId xmlns:a16="http://schemas.microsoft.com/office/drawing/2014/main" id="{986C0F8A-A301-C4E0-A63E-44DF58DC2DE5}"/>
              </a:ext>
            </a:extLst>
          </p:cNvPr>
          <p:cNvGrpSpPr>
            <a:grpSpLocks/>
          </p:cNvGrpSpPr>
          <p:nvPr/>
        </p:nvGrpSpPr>
        <p:grpSpPr bwMode="auto">
          <a:xfrm>
            <a:off x="1011238" y="885825"/>
            <a:ext cx="1030287" cy="1495425"/>
            <a:chOff x="1011092" y="885600"/>
            <a:chExt cx="1030668" cy="1496004"/>
          </a:xfrm>
        </p:grpSpPr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1CA5D268-B587-40D7-4939-5B7988D385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02E5D845-B241-4132-59B7-187B2F75A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4A5DE343-BBFB-8F90-060C-37F14D042C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8EF5C3C9-4C88-162D-A883-0AD37C30E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7589AED0-868F-3042-2E04-BBB2260B3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8B251C16-C1B8-3C4B-7820-20F832BA0D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6AD53AED-9940-5B53-4FD9-B4C984B8E4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43E76CEC-88D9-FF97-14C3-B78E898B53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9818CFC3-3722-34E2-1ABC-509C7C5ED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F7BF3EBC-A0D3-62D5-B840-C3FAB6C0C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248871A2-2405-2A71-78D2-1F6826157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88ED1760-CD12-9CC7-7A8F-04233F852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C1B8E565-6044-CF55-2FB6-BE27BE06D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9538C8E5-BD99-4AEE-60CE-5C864D90C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A8E5864-D05A-45FC-CFD9-23A26F96A592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0" y="1006674"/>
            <a:ext cx="9783170" cy="1502291"/>
          </a:xfrm>
        </p:spPr>
        <p:txBody>
          <a:bodyPr anchor="t">
            <a:noAutofit/>
          </a:bodyPr>
          <a:lstStyle>
            <a:lvl1pPr>
              <a:defRPr sz="34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80000" y="5875199"/>
            <a:ext cx="9783170" cy="649445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914400" indent="0">
              <a:buNone/>
              <a:defRPr sz="2800">
                <a:solidFill>
                  <a:schemeClr val="tx2"/>
                </a:solidFill>
              </a:defRPr>
            </a:lvl2pPr>
            <a:lvl3pPr marL="1828800" indent="0">
              <a:buNone/>
              <a:defRPr sz="2800">
                <a:solidFill>
                  <a:schemeClr val="tx2"/>
                </a:solidFill>
              </a:defRPr>
            </a:lvl3pPr>
            <a:lvl4pPr marL="2743200" indent="0">
              <a:buNone/>
              <a:defRPr sz="2800">
                <a:solidFill>
                  <a:schemeClr val="tx2"/>
                </a:solidFill>
              </a:defRPr>
            </a:lvl4pPr>
            <a:lvl5pPr marL="3657600" indent="0">
              <a:buNone/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24430" y="5875199"/>
            <a:ext cx="9783170" cy="649445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914400" indent="0">
              <a:buNone/>
              <a:defRPr sz="2800">
                <a:solidFill>
                  <a:schemeClr val="tx1"/>
                </a:solidFill>
              </a:defRPr>
            </a:lvl2pPr>
            <a:lvl3pPr marL="1828800" indent="0">
              <a:buNone/>
              <a:defRPr sz="2800">
                <a:solidFill>
                  <a:schemeClr val="tx1"/>
                </a:solidFill>
              </a:defRPr>
            </a:lvl3pPr>
            <a:lvl4pPr marL="2743200" indent="0">
              <a:buNone/>
              <a:defRPr sz="2800">
                <a:solidFill>
                  <a:schemeClr val="tx1"/>
                </a:solidFill>
              </a:defRPr>
            </a:lvl4pPr>
            <a:lvl5pPr marL="3657600" indent="0">
              <a:buNone/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228392A2-34B2-903C-2161-E97411AAF1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12728575"/>
            <a:ext cx="1527175" cy="731838"/>
          </a:xfrm>
        </p:spPr>
        <p:txBody>
          <a:bodyPr/>
          <a:lstStyle>
            <a:lvl1pPr algn="ctr">
              <a:defRPr sz="2900">
                <a:solidFill>
                  <a:schemeClr val="bg1"/>
                </a:solidFill>
              </a:defRPr>
            </a:lvl1pPr>
          </a:lstStyle>
          <a:p>
            <a:fld id="{A7A70C58-77E9-496F-A9B3-75915DF8A267}" type="slidenum">
              <a:rPr lang="ro-RO" altLang="en-US"/>
              <a:pPr/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81275803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41A2B7F5-4565-2712-A991-6A9ABD5EBCD2}"/>
              </a:ext>
            </a:extLst>
          </p:cNvPr>
          <p:cNvSpPr/>
          <p:nvPr userDrawn="1"/>
        </p:nvSpPr>
        <p:spPr>
          <a:xfrm>
            <a:off x="-3175" y="-19050"/>
            <a:ext cx="1530350" cy="13752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8F421B61-8598-F84D-E584-5A3711FAC203}"/>
              </a:ext>
            </a:extLst>
          </p:cNvPr>
          <p:cNvGrpSpPr>
            <a:grpSpLocks/>
          </p:cNvGrpSpPr>
          <p:nvPr/>
        </p:nvGrpSpPr>
        <p:grpSpPr bwMode="auto">
          <a:xfrm>
            <a:off x="1011238" y="885825"/>
            <a:ext cx="1030287" cy="1495425"/>
            <a:chOff x="1011092" y="885600"/>
            <a:chExt cx="1030668" cy="1496004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1FAE27D5-32F5-CB08-EA63-268192F5B4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122A67D7-53CD-D1BF-44E6-B882A84EF4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D216BDA7-1EE7-51C0-5B3E-9034E43FA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8608C3A5-77D4-1FE1-25EA-380ADF7BA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3D2915D5-2FF3-B081-E84B-71223E6F0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C3B642F4-F284-40A1-8FF9-1630999AA8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0E779E99-73C9-FBEE-4F6F-798C6DAD7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F7D1CC9A-9D6B-924E-441D-B20C0AD750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454D08B3-6F26-1428-BF75-2E0BE0511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9A5389A2-C68D-D589-59CB-3B072789D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61EE29BF-E1C6-9B55-A6EF-5139126B5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53F4C41C-F5AE-D862-058E-9C8A0DECE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1D3B8F91-4236-DC73-3010-5962DB3B5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97951963-787E-8CC6-E00C-E4DC2265A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F777A9C-D4DD-EA19-9E26-EE146372ACFE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463178" y="-19447"/>
            <a:ext cx="22920821" cy="13752909"/>
          </a:xfrm>
        </p:spPr>
        <p:txBody>
          <a:bodyPr rtlCol="0">
            <a:normAutofit/>
          </a:bodyPr>
          <a:lstStyle/>
          <a:p>
            <a:pPr lvl="0"/>
            <a:endParaRPr lang="ro-RO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0" y="1006674"/>
            <a:ext cx="9783170" cy="1502291"/>
          </a:xfrm>
        </p:spPr>
        <p:txBody>
          <a:bodyPr anchor="t">
            <a:noAutofit/>
          </a:bodyPr>
          <a:lstStyle>
            <a:lvl1pPr>
              <a:defRPr sz="34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80000" y="9817201"/>
            <a:ext cx="5760000" cy="342685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914400" indent="0">
              <a:buNone/>
              <a:defRPr sz="2800">
                <a:solidFill>
                  <a:schemeClr val="tx1"/>
                </a:solidFill>
              </a:defRPr>
            </a:lvl2pPr>
            <a:lvl3pPr marL="1828800" indent="0">
              <a:buNone/>
              <a:defRPr sz="2800">
                <a:solidFill>
                  <a:schemeClr val="tx1"/>
                </a:solidFill>
              </a:defRPr>
            </a:lvl3pPr>
            <a:lvl4pPr marL="2743200" indent="0">
              <a:buNone/>
              <a:defRPr sz="2800">
                <a:solidFill>
                  <a:schemeClr val="tx1"/>
                </a:solidFill>
              </a:defRPr>
            </a:lvl4pPr>
            <a:lvl5pPr marL="3657600" indent="0">
              <a:buNone/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CFC0108D-E1F0-BCD3-E789-0993C1AC42C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0" y="12728575"/>
            <a:ext cx="1527175" cy="731838"/>
          </a:xfrm>
        </p:spPr>
        <p:txBody>
          <a:bodyPr/>
          <a:lstStyle>
            <a:lvl1pPr algn="ctr">
              <a:defRPr sz="2900">
                <a:solidFill>
                  <a:schemeClr val="bg1"/>
                </a:solidFill>
              </a:defRPr>
            </a:lvl1pPr>
          </a:lstStyle>
          <a:p>
            <a:fld id="{1543EB9D-47FF-4474-84FC-60EB006A2FF1}" type="slidenum">
              <a:rPr lang="ro-RO" altLang="en-US"/>
              <a:pPr/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126843242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SP Tit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2156A06-7749-1DE0-B15B-3CAFCA29148C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0E03DAA2-1FA8-D701-968E-A7BCE863FF37}"/>
              </a:ext>
            </a:extLst>
          </p:cNvPr>
          <p:cNvGrpSpPr>
            <a:grpSpLocks/>
          </p:cNvGrpSpPr>
          <p:nvPr/>
        </p:nvGrpSpPr>
        <p:grpSpPr bwMode="auto">
          <a:xfrm>
            <a:off x="744538" y="892175"/>
            <a:ext cx="3832225" cy="1555750"/>
            <a:chOff x="745200" y="892800"/>
            <a:chExt cx="3830868" cy="1554621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0E6162CF-2940-F433-23AA-189FCEAD6845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4C086691-77A6-B380-73C5-1FB874273843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A0071444-D954-EB76-5950-9184A3AF31ED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CE87A982-53D4-6296-7249-CA83AF1453CE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A29A5DA8-00C7-B0CA-D749-B2A9EDC285DC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C630AB4F-BFC9-76F7-2E80-7C7B301FDD5C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308163DE-A284-7ABA-A934-5970F0F998BF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D4FC69A3-4FF5-C1FA-59FB-755F31D12BF7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AE94421F-EFB2-2EB2-D63C-9DBD0BFB2D77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35B23FED-9614-FD69-274C-1D70231F4807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F5C240D2-B03C-8DAF-D880-D04FD44874B4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47B925D9-850E-3132-D039-1BCAC8BC7F8F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286C4AE5-1794-1592-7607-5FCAB92BC895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C64E2A8A-7CC5-3944-B0FD-0ABB75830292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1B31DB6A-5018-E63E-07ED-715F2FA1E86A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EB3F42D3-AD7E-13F6-06CE-AEFB093E9BAA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16E1BEB0-2251-C6E1-8E0E-30CDF4A71BC2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D0B84E62-C681-4659-DE9E-0529EFA4D62F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1D1BD654-DC08-8FC4-AB0A-012362F4C9AC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B60672B7-DD2A-0538-D64E-E8184F65CA60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DDF774F2-67DA-87E7-A7B5-6945EC9785C7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A4EB53D9-6BF9-23D4-F81D-2F3A2BB5FA6B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25560015-393E-02C1-C6D0-06A170F1EA28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60EB0214-6ED3-8E1A-6651-EE1EC5CB246E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09D367DD-2DE4-9A65-165D-71E96531F542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3416BC7F-8A5A-D1CE-B859-395267CDCABF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E1D9AAD5-8A84-F38A-FA1A-DF525BF8B576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04057CB0-4EEF-8E27-AE10-0B57E1A81875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4F22DC4B-3DFE-E390-CA19-23144E3CF1DB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D2B7203B-0144-0CA2-ACA6-2526F34B26AA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D9BECC97-ACE6-24DF-0774-E77DEA20B880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0" name="Freeform: Shape 50">
                <a:extLst>
                  <a:ext uri="{FF2B5EF4-FFF2-40B4-BE49-F238E27FC236}">
                    <a16:creationId xmlns:a16="http://schemas.microsoft.com/office/drawing/2014/main" id="{7297B6E2-4096-E989-C749-77B245504D3F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1" name="Freeform: Shape 51">
                <a:extLst>
                  <a:ext uri="{FF2B5EF4-FFF2-40B4-BE49-F238E27FC236}">
                    <a16:creationId xmlns:a16="http://schemas.microsoft.com/office/drawing/2014/main" id="{298391B4-9736-85D7-9F9A-F90F006F9F35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2" name="Freeform: Shape 52">
                <a:extLst>
                  <a:ext uri="{FF2B5EF4-FFF2-40B4-BE49-F238E27FC236}">
                    <a16:creationId xmlns:a16="http://schemas.microsoft.com/office/drawing/2014/main" id="{30B822D7-759B-DA34-F48D-415BBB42BC12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3" name="Freeform: Shape 53">
                <a:extLst>
                  <a:ext uri="{FF2B5EF4-FFF2-40B4-BE49-F238E27FC236}">
                    <a16:creationId xmlns:a16="http://schemas.microsoft.com/office/drawing/2014/main" id="{E3EC155A-1CFC-D626-F884-AA025FBC1E6D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4" name="Freeform: Shape 54">
                <a:extLst>
                  <a:ext uri="{FF2B5EF4-FFF2-40B4-BE49-F238E27FC236}">
                    <a16:creationId xmlns:a16="http://schemas.microsoft.com/office/drawing/2014/main" id="{B7CBC6EA-D988-B06A-1C2B-48DA3D1EBBE2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5A18B7F7-FBC8-881F-4E0F-54DA473FC2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8" name="Freeform: Shape 10">
                <a:extLst>
                  <a:ext uri="{FF2B5EF4-FFF2-40B4-BE49-F238E27FC236}">
                    <a16:creationId xmlns:a16="http://schemas.microsoft.com/office/drawing/2014/main" id="{CBCBCD04-7F69-0638-02CC-8E3BED8231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9" name="Freeform: Shape 11">
                <a:extLst>
                  <a:ext uri="{FF2B5EF4-FFF2-40B4-BE49-F238E27FC236}">
                    <a16:creationId xmlns:a16="http://schemas.microsoft.com/office/drawing/2014/main" id="{E44BDBA5-DF65-E7B9-DD8D-7F7A92790A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AC93B739-E064-80A5-A590-591D430D3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1" name="Freeform: Shape 13">
                <a:extLst>
                  <a:ext uri="{FF2B5EF4-FFF2-40B4-BE49-F238E27FC236}">
                    <a16:creationId xmlns:a16="http://schemas.microsoft.com/office/drawing/2014/main" id="{146914C5-779E-A8FF-837C-30441D74FF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2" name="Freeform: Shape 14">
                <a:extLst>
                  <a:ext uri="{FF2B5EF4-FFF2-40B4-BE49-F238E27FC236}">
                    <a16:creationId xmlns:a16="http://schemas.microsoft.com/office/drawing/2014/main" id="{4ACCC171-3BF9-6932-46E5-5F7687DD29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3" name="Freeform: Shape 15">
                <a:extLst>
                  <a:ext uri="{FF2B5EF4-FFF2-40B4-BE49-F238E27FC236}">
                    <a16:creationId xmlns:a16="http://schemas.microsoft.com/office/drawing/2014/main" id="{0814D4A3-F0E3-1A3A-CA5F-520FCC3B8F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4" name="Freeform: Shape 16">
                <a:extLst>
                  <a:ext uri="{FF2B5EF4-FFF2-40B4-BE49-F238E27FC236}">
                    <a16:creationId xmlns:a16="http://schemas.microsoft.com/office/drawing/2014/main" id="{93A1BE95-15FE-4491-3DEF-FAEAFF6EF5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A77B8AB9-DDDC-D5F2-EC40-C71B89D742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596B05A5-0386-8A99-8E5E-60A398DD7C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379107F0-B25B-11BB-A32A-BCFD45B301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7EF9DFCE-2FFC-BB0C-4A0B-04F9DC8B6A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32D19201-A213-F157-754D-8011AE74A4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A17320D4-CC98-4D95-8D9A-4A47A2408FAC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56" name="Graphic 11">
            <a:extLst>
              <a:ext uri="{FF2B5EF4-FFF2-40B4-BE49-F238E27FC236}">
                <a16:creationId xmlns:a16="http://schemas.microsoft.com/office/drawing/2014/main" id="{2B5D7564-2B2A-3697-28D0-4ACED048AE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940175" y="9064625"/>
            <a:ext cx="4030663" cy="3614738"/>
            <a:chOff x="3940200" y="9064800"/>
            <a:chExt cx="4030179" cy="3614123"/>
          </a:xfrm>
        </p:grpSpPr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E53AD8A0-FEFD-BAC4-C2CA-6D8EA3F7A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25B91C99-8F2A-32D6-60F5-A755AC142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59" name="Date Placeholder 66">
            <a:extLst>
              <a:ext uri="{FF2B5EF4-FFF2-40B4-BE49-F238E27FC236}">
                <a16:creationId xmlns:a16="http://schemas.microsoft.com/office/drawing/2014/main" id="{AF2D32E9-188B-0388-E491-147CED0647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0250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o-RO"/>
              <a:t>15.11.2023</a:t>
            </a:r>
          </a:p>
        </p:txBody>
      </p:sp>
    </p:spTree>
    <p:extLst>
      <p:ext uri="{BB962C8B-B14F-4D97-AF65-F5344CB8AC3E}">
        <p14:creationId xmlns:p14="http://schemas.microsoft.com/office/powerpoint/2010/main" val="2345315281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P Mulțumi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AADFDE-0245-9BC7-AD0C-10885E3DFCB5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grpSp>
        <p:nvGrpSpPr>
          <p:cNvPr id="3" name="Graphic 8">
            <a:extLst>
              <a:ext uri="{FF2B5EF4-FFF2-40B4-BE49-F238E27FC236}">
                <a16:creationId xmlns:a16="http://schemas.microsoft.com/office/drawing/2014/main" id="{07377427-24EB-6AA5-860A-15DA7732D988}"/>
              </a:ext>
            </a:extLst>
          </p:cNvPr>
          <p:cNvGrpSpPr>
            <a:grpSpLocks/>
          </p:cNvGrpSpPr>
          <p:nvPr/>
        </p:nvGrpSpPr>
        <p:grpSpPr bwMode="auto">
          <a:xfrm>
            <a:off x="744538" y="892175"/>
            <a:ext cx="3832225" cy="1555750"/>
            <a:chOff x="745200" y="892800"/>
            <a:chExt cx="3830868" cy="1554621"/>
          </a:xfrm>
        </p:grpSpPr>
        <p:grpSp>
          <p:nvGrpSpPr>
            <p:cNvPr id="4" name="Graphic 8">
              <a:extLst>
                <a:ext uri="{FF2B5EF4-FFF2-40B4-BE49-F238E27FC236}">
                  <a16:creationId xmlns:a16="http://schemas.microsoft.com/office/drawing/2014/main" id="{47DC4942-B83F-A78F-7BFA-92316C248312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733D4FC5-6FC7-BC93-C294-9005646068CF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EB5F292E-CA4D-B785-E535-6DC20043AD1D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A61DBB10-0EC7-8024-BD28-AD7AB39B940F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94D8A02A-6E54-3AA4-4E11-D60E148A57FE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1542CB36-52F4-BD81-863B-954397CF6DF8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A3C32447-F53E-7FB4-00AA-939F35AC3907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39CFF423-95CA-73A2-EF1E-123FFC50DDF3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7519E288-D69C-71E1-ED64-1BDCE621B934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568523AB-E9F7-0948-B3BA-11EF0DC1ADD0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FE8FE7DF-2217-4298-8A97-5405C6C05A0E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1A36F7D3-32DC-2784-84D8-3B6546E90B3A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AAC7B5B4-41A4-1815-033C-DA7619D41DB8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44EE6585-2C63-13EE-4747-96636FA18A8E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451AC136-68A0-1E30-0D13-A72265FC5795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ED312844-0978-60E6-2A1B-86EA2334B6DF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D314F9A4-DE9A-37FB-3A35-B160AF19E6D8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DA7C4F44-2E82-8F11-45D3-90FD6685EA06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6E7CF877-5820-6D8F-C463-B8E077B56BF8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0929170F-8259-39A2-30F5-41F01FA59930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623F2822-496C-158A-9596-D466E4FC602D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272EB081-2FB5-68DB-AB73-D6FEDECD7645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2FB5A776-8015-8964-5FC4-ACD711A525A6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70BCC66D-ADB2-4D0C-FED9-60814515F94C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B219F9D0-3AD2-7A66-F15C-32BA1CA71222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30253B96-C224-7460-5539-01C42D221C6B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8050412A-4A16-A35E-560A-C07E2ADA6AD1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C64A36E8-BF0A-77D6-8B83-D3074FE3466A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87887C04-5C52-C447-605E-20AE47D7A3B5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825E22B4-04B9-398C-7F5B-F4961D2192C7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122FD677-8738-9C4A-31C0-CA17E6BE5E93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7BE65891-9A67-6D22-E1D7-4F3DC79C617B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234A14D0-7C38-9E42-3827-526E93B67A64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0" name="Freeform: Shape 52">
                <a:extLst>
                  <a:ext uri="{FF2B5EF4-FFF2-40B4-BE49-F238E27FC236}">
                    <a16:creationId xmlns:a16="http://schemas.microsoft.com/office/drawing/2014/main" id="{165E7BEC-0D4D-614D-CED2-62F93A6B76F4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1" name="Freeform: Shape 53">
                <a:extLst>
                  <a:ext uri="{FF2B5EF4-FFF2-40B4-BE49-F238E27FC236}">
                    <a16:creationId xmlns:a16="http://schemas.microsoft.com/office/drawing/2014/main" id="{C1A12FCD-3A51-B0FD-6D07-35A2F0C6C137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2" name="Freeform: Shape 54">
                <a:extLst>
                  <a:ext uri="{FF2B5EF4-FFF2-40B4-BE49-F238E27FC236}">
                    <a16:creationId xmlns:a16="http://schemas.microsoft.com/office/drawing/2014/main" id="{0835549B-A07E-CEBA-65BE-345FCCCA077C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5" name="Graphic 8">
              <a:extLst>
                <a:ext uri="{FF2B5EF4-FFF2-40B4-BE49-F238E27FC236}">
                  <a16:creationId xmlns:a16="http://schemas.microsoft.com/office/drawing/2014/main" id="{CE9F91CE-1950-808C-1676-6B3689EB2F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6" name="Freeform: Shape 10">
                <a:extLst>
                  <a:ext uri="{FF2B5EF4-FFF2-40B4-BE49-F238E27FC236}">
                    <a16:creationId xmlns:a16="http://schemas.microsoft.com/office/drawing/2014/main" id="{2E3DE33C-12A6-23D6-F0D2-42FD6744F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7" name="Freeform: Shape 11">
                <a:extLst>
                  <a:ext uri="{FF2B5EF4-FFF2-40B4-BE49-F238E27FC236}">
                    <a16:creationId xmlns:a16="http://schemas.microsoft.com/office/drawing/2014/main" id="{EED99B33-7DF6-F039-3732-DAA0F08178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8" name="Freeform: Shape 12">
                <a:extLst>
                  <a:ext uri="{FF2B5EF4-FFF2-40B4-BE49-F238E27FC236}">
                    <a16:creationId xmlns:a16="http://schemas.microsoft.com/office/drawing/2014/main" id="{BAB54296-ED95-2D90-2C87-D1938CD165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9" name="Freeform: Shape 13">
                <a:extLst>
                  <a:ext uri="{FF2B5EF4-FFF2-40B4-BE49-F238E27FC236}">
                    <a16:creationId xmlns:a16="http://schemas.microsoft.com/office/drawing/2014/main" id="{2EA85CFD-CBF3-BE3A-8A2C-782CAC4011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0" name="Freeform: Shape 14">
                <a:extLst>
                  <a:ext uri="{FF2B5EF4-FFF2-40B4-BE49-F238E27FC236}">
                    <a16:creationId xmlns:a16="http://schemas.microsoft.com/office/drawing/2014/main" id="{A7C40F1F-52C4-1F2C-216B-A68303D72D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1" name="Freeform: Shape 15">
                <a:extLst>
                  <a:ext uri="{FF2B5EF4-FFF2-40B4-BE49-F238E27FC236}">
                    <a16:creationId xmlns:a16="http://schemas.microsoft.com/office/drawing/2014/main" id="{EB6EDDA3-D621-0B5C-CC08-B9331C9CF8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2" name="Freeform: Shape 16">
                <a:extLst>
                  <a:ext uri="{FF2B5EF4-FFF2-40B4-BE49-F238E27FC236}">
                    <a16:creationId xmlns:a16="http://schemas.microsoft.com/office/drawing/2014/main" id="{F2E773B6-A8C0-DED6-A0C8-8A9D7A4BB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3" name="Freeform: Shape 17">
                <a:extLst>
                  <a:ext uri="{FF2B5EF4-FFF2-40B4-BE49-F238E27FC236}">
                    <a16:creationId xmlns:a16="http://schemas.microsoft.com/office/drawing/2014/main" id="{E6568A68-09CF-8D16-D8CF-CB498A9D3B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31110413-673C-5B7B-3C97-9D00338A7F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5" name="Freeform: Shape 19">
                <a:extLst>
                  <a:ext uri="{FF2B5EF4-FFF2-40B4-BE49-F238E27FC236}">
                    <a16:creationId xmlns:a16="http://schemas.microsoft.com/office/drawing/2014/main" id="{1F0FB03B-C9AD-13E1-6CB0-AD7527B66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6" name="Freeform: Shape 20">
                <a:extLst>
                  <a:ext uri="{FF2B5EF4-FFF2-40B4-BE49-F238E27FC236}">
                    <a16:creationId xmlns:a16="http://schemas.microsoft.com/office/drawing/2014/main" id="{82907C97-A06D-A01E-DF1F-DD23865C7A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7" name="Freeform: Shape 21">
                <a:extLst>
                  <a:ext uri="{FF2B5EF4-FFF2-40B4-BE49-F238E27FC236}">
                    <a16:creationId xmlns:a16="http://schemas.microsoft.com/office/drawing/2014/main" id="{CC4A673C-48F2-DA45-1F05-D0D39BC2DE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</p:grpSp>
      <p:grpSp>
        <p:nvGrpSpPr>
          <p:cNvPr id="53" name="Graphic 11">
            <a:extLst>
              <a:ext uri="{FF2B5EF4-FFF2-40B4-BE49-F238E27FC236}">
                <a16:creationId xmlns:a16="http://schemas.microsoft.com/office/drawing/2014/main" id="{A3330D77-77E6-6E4F-AD07-97CE8314F5F1}"/>
              </a:ext>
            </a:extLst>
          </p:cNvPr>
          <p:cNvGrpSpPr>
            <a:grpSpLocks/>
          </p:cNvGrpSpPr>
          <p:nvPr/>
        </p:nvGrpSpPr>
        <p:grpSpPr bwMode="auto">
          <a:xfrm>
            <a:off x="3940175" y="9064625"/>
            <a:ext cx="4030663" cy="3614738"/>
            <a:chOff x="3940200" y="9064800"/>
            <a:chExt cx="4030179" cy="3614123"/>
          </a:xfrm>
        </p:grpSpPr>
        <p:sp>
          <p:nvSpPr>
            <p:cNvPr id="54" name="Freeform: Shape 58">
              <a:extLst>
                <a:ext uri="{FF2B5EF4-FFF2-40B4-BE49-F238E27FC236}">
                  <a16:creationId xmlns:a16="http://schemas.microsoft.com/office/drawing/2014/main" id="{0DCE5493-BF92-CC73-5E15-A1730914B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5" name="Freeform: Shape 59">
              <a:extLst>
                <a:ext uri="{FF2B5EF4-FFF2-40B4-BE49-F238E27FC236}">
                  <a16:creationId xmlns:a16="http://schemas.microsoft.com/office/drawing/2014/main" id="{9EE3C140-756A-9255-29D7-80196B336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8401BC2-D373-7E7D-171C-F6B575FE406A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E47099D-389D-463E-DCE1-FCDA22BF22B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2AAD2F4-9733-D883-7FFD-17AA9A86E63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</p:spTree>
    <p:extLst>
      <p:ext uri="{BB962C8B-B14F-4D97-AF65-F5344CB8AC3E}">
        <p14:creationId xmlns:p14="http://schemas.microsoft.com/office/powerpoint/2010/main" val="113564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MRMC Tit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E3EA2A4-B70F-82F5-1CFC-2FA59263B61B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4FC652-588A-2394-7310-C5F7CEF0D2B4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D0159BE7-BCEE-B716-C7B4-63C78D71C891}"/>
              </a:ext>
            </a:extLst>
          </p:cNvPr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C56A38F5-3963-A3DA-C5CC-D3399D5ACA30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09D31A37-27D8-B8C9-8A7A-F9448804EB6B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7EA535E5-148D-258D-7CB4-780134E0EC0C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1F8A397B-6C05-A30E-66AC-FD852DE0E1A3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CAFD3534-0CCB-27BF-1A8C-6E389F329DE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5009BCBB-6628-3874-CDB0-75BF67AF27E6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18A6D5AC-F4FC-689A-6D15-EE3966D9005D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A7280C31-ADFA-318C-2DC9-D26201DC86C8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237C3E1D-A85A-C2E7-A058-D3EA33DA5990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AB444A24-1EC5-1202-F476-D61E64A7DE92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041CE5CE-AAD2-A096-DC55-C7CEE4674232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0BC1C6A2-7666-C50A-919B-9FFF8DB82B3C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5166DEAB-ED69-3852-440C-D6CD58FE9FA1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4B77BB7C-F64B-B075-8197-C6AC2C8E61C2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AF435C83-AD71-DED8-B434-4D2E8A608654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34FE9FDB-0EA3-87E8-EE39-8AFD29BF3DC3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C54DD74A-8234-2069-E141-9F03FC8F4AFD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69758D8A-D712-486B-40AC-D629D7726F02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C5D27F44-081B-9FBF-1584-BED9FD960D85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9C7551FF-CE6D-5E46-05C9-17F50A85EFA0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7073A398-1E3A-C733-E04E-B76E49FAFA3B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B3D0EFB0-1122-18E2-CB53-5CCD15A8AC93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C7586943-FA74-F36F-5080-4A6C33524CCD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7F613923-9109-6E76-64EB-C8C8DD528E77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4482A26A-992C-CBD1-2EF3-AEF08DD6DBDC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FBE0F5EE-F378-A1A5-875E-F9EE5AFEFBF1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7E8519F4-C894-38B8-E5BD-E97AFB3978AB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3DF79C22-D62A-8140-FB82-62539ABA79E3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B9D78E4C-D64E-4853-92C1-B4D299E12D02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666D4DFC-9AF0-1985-2958-E814A6E73849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FDF2A2A0-07CC-CBAE-736B-6ADE4CBE9B26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E1492C57-E638-AE62-80D9-1D93252BD900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B7323BE0-E1E4-1067-EC0D-FB5D47891FC0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87DD7FEE-56D3-04FC-9D0F-261901BE8825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6B7489B2-D57C-8DBC-4B3F-BAB0C8EB5CAE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76254C84-8B83-42C9-E246-C486E589DF92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05069B0F-886A-6977-5840-1489437109D4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9D5534CE-02F0-5098-1924-5AA4321A212F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>
                  <a:extLst>
                    <a:ext uri="{FF2B5EF4-FFF2-40B4-BE49-F238E27FC236}">
                      <a16:creationId xmlns:a16="http://schemas.microsoft.com/office/drawing/2014/main" id="{58C17D8C-6FBE-B408-A642-683F86E8E1C6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>
                  <a:extLst>
                    <a:ext uri="{FF2B5EF4-FFF2-40B4-BE49-F238E27FC236}">
                      <a16:creationId xmlns:a16="http://schemas.microsoft.com/office/drawing/2014/main" id="{E24C4481-9E1C-31A4-6CFA-6496ADECD2A6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>
                  <a:extLst>
                    <a:ext uri="{FF2B5EF4-FFF2-40B4-BE49-F238E27FC236}">
                      <a16:creationId xmlns:a16="http://schemas.microsoft.com/office/drawing/2014/main" id="{70C98110-0E7D-297C-F20E-FB631E5ECB80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>
                  <a:extLst>
                    <a:ext uri="{FF2B5EF4-FFF2-40B4-BE49-F238E27FC236}">
                      <a16:creationId xmlns:a16="http://schemas.microsoft.com/office/drawing/2014/main" id="{C4394E4B-C308-01CA-9906-6B6B9A109CF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5E36C878-92CA-9313-5348-384C0AD06834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18036EA1-9A47-DD0B-3C3D-5F6C6B393144}"/>
              </a:ext>
            </a:extLst>
          </p:cNvPr>
          <p:cNvGrpSpPr/>
          <p:nvPr/>
        </p:nvGrpSpPr>
        <p:grpSpPr>
          <a:xfrm>
            <a:off x="19238400" y="1393200"/>
            <a:ext cx="4042467" cy="1008429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A0B344EC-9812-9011-2896-C6B8FA1B9F8C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470E43C4-E7DD-536F-7DA0-E2FB6AECE54F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BF87BA09-5041-12C9-1A4B-F75269B5B763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C891058E-5ACB-C6B5-C8F9-2838F18A2759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28BBEDF0-FA0B-B2E9-3CAB-674939A9608A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3252EF61-8667-D344-5FD6-FD4E3972031B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9E4E5621-0BC4-43C8-D2BD-2A28CF4133AF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05C1E84A-C88F-E129-9926-7EB9B4328888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20E63E10-E577-10D3-BEC8-6B042481D5D7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6EE6D294-1A41-43FC-7250-F3B90499D0C4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35F82148-C401-C620-565F-3BF2938B0DE9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A787494E-1526-C9C2-5E4E-C4610735FB5E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>
              <a:extLst>
                <a:ext uri="{FF2B5EF4-FFF2-40B4-BE49-F238E27FC236}">
                  <a16:creationId xmlns:a16="http://schemas.microsoft.com/office/drawing/2014/main" id="{90673061-75A6-ACCD-FB0B-6FCF73E3D3EA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>
              <a:extLst>
                <a:ext uri="{FF2B5EF4-FFF2-40B4-BE49-F238E27FC236}">
                  <a16:creationId xmlns:a16="http://schemas.microsoft.com/office/drawing/2014/main" id="{8C48F1AC-35EA-998C-A7DA-F154D4F44752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>
              <a:extLst>
                <a:ext uri="{FF2B5EF4-FFF2-40B4-BE49-F238E27FC236}">
                  <a16:creationId xmlns:a16="http://schemas.microsoft.com/office/drawing/2014/main" id="{A526DF36-5AF4-4604-68F4-C65E9826C142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>
              <a:extLst>
                <a:ext uri="{FF2B5EF4-FFF2-40B4-BE49-F238E27FC236}">
                  <a16:creationId xmlns:a16="http://schemas.microsoft.com/office/drawing/2014/main" id="{37C7A9FB-0C4D-D16B-DCEE-A251FE9CB76F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>
              <a:extLst>
                <a:ext uri="{FF2B5EF4-FFF2-40B4-BE49-F238E27FC236}">
                  <a16:creationId xmlns:a16="http://schemas.microsoft.com/office/drawing/2014/main" id="{92F402B5-0830-7DCD-29FF-2B35BA58C215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>
              <a:extLst>
                <a:ext uri="{FF2B5EF4-FFF2-40B4-BE49-F238E27FC236}">
                  <a16:creationId xmlns:a16="http://schemas.microsoft.com/office/drawing/2014/main" id="{B3AE7425-7544-B79D-39BD-B21C4CCC03A1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>
              <a:extLst>
                <a:ext uri="{FF2B5EF4-FFF2-40B4-BE49-F238E27FC236}">
                  <a16:creationId xmlns:a16="http://schemas.microsoft.com/office/drawing/2014/main" id="{588AC752-6E19-E240-5870-51B07F4687CE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>
              <a:extLst>
                <a:ext uri="{FF2B5EF4-FFF2-40B4-BE49-F238E27FC236}">
                  <a16:creationId xmlns:a16="http://schemas.microsoft.com/office/drawing/2014/main" id="{4882D89E-5017-38E7-491A-CFD1F4E6C994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>
              <a:extLst>
                <a:ext uri="{FF2B5EF4-FFF2-40B4-BE49-F238E27FC236}">
                  <a16:creationId xmlns:a16="http://schemas.microsoft.com/office/drawing/2014/main" id="{373A2279-A4AD-DDDC-D0F0-82A82F6A63EF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>
              <a:extLst>
                <a:ext uri="{FF2B5EF4-FFF2-40B4-BE49-F238E27FC236}">
                  <a16:creationId xmlns:a16="http://schemas.microsoft.com/office/drawing/2014/main" id="{E162D8B5-6742-8DCE-E25D-A78DDF862A0C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>
              <a:extLst>
                <a:ext uri="{FF2B5EF4-FFF2-40B4-BE49-F238E27FC236}">
                  <a16:creationId xmlns:a16="http://schemas.microsoft.com/office/drawing/2014/main" id="{ABA77AC9-86D9-E7F7-0E47-BA76661E00DA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>
              <a:extLst>
                <a:ext uri="{FF2B5EF4-FFF2-40B4-BE49-F238E27FC236}">
                  <a16:creationId xmlns:a16="http://schemas.microsoft.com/office/drawing/2014/main" id="{4E516EFA-0895-5896-FF08-12E792E55519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>
              <a:extLst>
                <a:ext uri="{FF2B5EF4-FFF2-40B4-BE49-F238E27FC236}">
                  <a16:creationId xmlns:a16="http://schemas.microsoft.com/office/drawing/2014/main" id="{ABC2CED7-FAAC-1BE4-D7AA-BE97CC4A7B39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>
              <a:extLst>
                <a:ext uri="{FF2B5EF4-FFF2-40B4-BE49-F238E27FC236}">
                  <a16:creationId xmlns:a16="http://schemas.microsoft.com/office/drawing/2014/main" id="{A631DF85-5229-CFAB-84A6-F0A194E83CA7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>
              <a:extLst>
                <a:ext uri="{FF2B5EF4-FFF2-40B4-BE49-F238E27FC236}">
                  <a16:creationId xmlns:a16="http://schemas.microsoft.com/office/drawing/2014/main" id="{94B51990-B35C-D223-FA5C-DCB0ED07C21C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>
              <a:extLst>
                <a:ext uri="{FF2B5EF4-FFF2-40B4-BE49-F238E27FC236}">
                  <a16:creationId xmlns:a16="http://schemas.microsoft.com/office/drawing/2014/main" id="{0A580DC3-1C6B-D26B-9EA2-D3ECECFC4634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>
              <a:extLst>
                <a:ext uri="{FF2B5EF4-FFF2-40B4-BE49-F238E27FC236}">
                  <a16:creationId xmlns:a16="http://schemas.microsoft.com/office/drawing/2014/main" id="{A977620E-B62D-1C77-C07D-F6A119D7CB0F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>
              <a:extLst>
                <a:ext uri="{FF2B5EF4-FFF2-40B4-BE49-F238E27FC236}">
                  <a16:creationId xmlns:a16="http://schemas.microsoft.com/office/drawing/2014/main" id="{666C8297-7C35-9D2A-819D-2386EABB75F3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>
              <a:extLst>
                <a:ext uri="{FF2B5EF4-FFF2-40B4-BE49-F238E27FC236}">
                  <a16:creationId xmlns:a16="http://schemas.microsoft.com/office/drawing/2014/main" id="{4E1841AA-2393-AAC8-5259-1824B3A1BC6D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>
              <a:extLst>
                <a:ext uri="{FF2B5EF4-FFF2-40B4-BE49-F238E27FC236}">
                  <a16:creationId xmlns:a16="http://schemas.microsoft.com/office/drawing/2014/main" id="{7EC4DBE6-D54C-D863-8C5E-C344D9F6BC46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>
              <a:extLst>
                <a:ext uri="{FF2B5EF4-FFF2-40B4-BE49-F238E27FC236}">
                  <a16:creationId xmlns:a16="http://schemas.microsoft.com/office/drawing/2014/main" id="{11A6C9F2-209C-E9AC-0E88-27B5AFB71CA0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>
              <a:extLst>
                <a:ext uri="{FF2B5EF4-FFF2-40B4-BE49-F238E27FC236}">
                  <a16:creationId xmlns:a16="http://schemas.microsoft.com/office/drawing/2014/main" id="{D95ABBC0-C687-58DD-9053-DE48F16CDCD1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>
              <a:extLst>
                <a:ext uri="{FF2B5EF4-FFF2-40B4-BE49-F238E27FC236}">
                  <a16:creationId xmlns:a16="http://schemas.microsoft.com/office/drawing/2014/main" id="{37A775E4-A209-7DFF-BCCB-351552E453A8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>
              <a:extLst>
                <a:ext uri="{FF2B5EF4-FFF2-40B4-BE49-F238E27FC236}">
                  <a16:creationId xmlns:a16="http://schemas.microsoft.com/office/drawing/2014/main" id="{4955247D-1005-4CF5-16A6-10E3F2A1B1A5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49">
              <a:extLst>
                <a:ext uri="{FF2B5EF4-FFF2-40B4-BE49-F238E27FC236}">
                  <a16:creationId xmlns:a16="http://schemas.microsoft.com/office/drawing/2014/main" id="{C0060602-9FF1-B26D-1981-71C3FB475ED6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0">
              <a:extLst>
                <a:ext uri="{FF2B5EF4-FFF2-40B4-BE49-F238E27FC236}">
                  <a16:creationId xmlns:a16="http://schemas.microsoft.com/office/drawing/2014/main" id="{F61BD176-8DE0-F1D1-4D91-647ED44FED68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1">
              <a:extLst>
                <a:ext uri="{FF2B5EF4-FFF2-40B4-BE49-F238E27FC236}">
                  <a16:creationId xmlns:a16="http://schemas.microsoft.com/office/drawing/2014/main" id="{D861821C-955E-5123-5BF7-F9D078174BCE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2">
              <a:extLst>
                <a:ext uri="{FF2B5EF4-FFF2-40B4-BE49-F238E27FC236}">
                  <a16:creationId xmlns:a16="http://schemas.microsoft.com/office/drawing/2014/main" id="{1E095BEB-D877-861A-CB1E-8D827D0E437D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3">
              <a:extLst>
                <a:ext uri="{FF2B5EF4-FFF2-40B4-BE49-F238E27FC236}">
                  <a16:creationId xmlns:a16="http://schemas.microsoft.com/office/drawing/2014/main" id="{38C39BFD-7CB1-D2F5-2B28-D5B02EA88020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4">
              <a:extLst>
                <a:ext uri="{FF2B5EF4-FFF2-40B4-BE49-F238E27FC236}">
                  <a16:creationId xmlns:a16="http://schemas.microsoft.com/office/drawing/2014/main" id="{6FF77A36-74F6-9A0C-E82A-1E97D7CF652B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5">
              <a:extLst>
                <a:ext uri="{FF2B5EF4-FFF2-40B4-BE49-F238E27FC236}">
                  <a16:creationId xmlns:a16="http://schemas.microsoft.com/office/drawing/2014/main" id="{6C29BDEE-A432-E814-5D14-7952E729F831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6">
              <a:extLst>
                <a:ext uri="{FF2B5EF4-FFF2-40B4-BE49-F238E27FC236}">
                  <a16:creationId xmlns:a16="http://schemas.microsoft.com/office/drawing/2014/main" id="{4C157375-D3C2-3BE5-4EB0-77E158657F35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7">
              <a:extLst>
                <a:ext uri="{FF2B5EF4-FFF2-40B4-BE49-F238E27FC236}">
                  <a16:creationId xmlns:a16="http://schemas.microsoft.com/office/drawing/2014/main" id="{75C96AB7-079E-FD20-F390-332600B4259B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58">
              <a:extLst>
                <a:ext uri="{FF2B5EF4-FFF2-40B4-BE49-F238E27FC236}">
                  <a16:creationId xmlns:a16="http://schemas.microsoft.com/office/drawing/2014/main" id="{5F5E9255-479A-EEDF-42EA-5353395BF715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59">
              <a:extLst>
                <a:ext uri="{FF2B5EF4-FFF2-40B4-BE49-F238E27FC236}">
                  <a16:creationId xmlns:a16="http://schemas.microsoft.com/office/drawing/2014/main" id="{D48D3D48-120C-8F02-2C4A-6C796CE6C2B0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0">
              <a:extLst>
                <a:ext uri="{FF2B5EF4-FFF2-40B4-BE49-F238E27FC236}">
                  <a16:creationId xmlns:a16="http://schemas.microsoft.com/office/drawing/2014/main" id="{1CE3BDE5-652F-4AE1-836E-3F464154910E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1">
              <a:extLst>
                <a:ext uri="{FF2B5EF4-FFF2-40B4-BE49-F238E27FC236}">
                  <a16:creationId xmlns:a16="http://schemas.microsoft.com/office/drawing/2014/main" id="{6AB7F67B-A226-7117-D081-5960B90EB541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2">
              <a:extLst>
                <a:ext uri="{FF2B5EF4-FFF2-40B4-BE49-F238E27FC236}">
                  <a16:creationId xmlns:a16="http://schemas.microsoft.com/office/drawing/2014/main" id="{D4D79A18-C69F-3DA8-927B-CEAFFE36035C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3">
              <a:extLst>
                <a:ext uri="{FF2B5EF4-FFF2-40B4-BE49-F238E27FC236}">
                  <a16:creationId xmlns:a16="http://schemas.microsoft.com/office/drawing/2014/main" id="{C9BC704E-EF27-448D-455C-2576CDFC6C02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4">
              <a:extLst>
                <a:ext uri="{FF2B5EF4-FFF2-40B4-BE49-F238E27FC236}">
                  <a16:creationId xmlns:a16="http://schemas.microsoft.com/office/drawing/2014/main" id="{AA23A8F2-157C-79DD-8FAF-6D1636CABD46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5">
              <a:extLst>
                <a:ext uri="{FF2B5EF4-FFF2-40B4-BE49-F238E27FC236}">
                  <a16:creationId xmlns:a16="http://schemas.microsoft.com/office/drawing/2014/main" id="{336B2FEE-F8A9-3B58-622F-C1E4B79A2ED6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6">
              <a:extLst>
                <a:ext uri="{FF2B5EF4-FFF2-40B4-BE49-F238E27FC236}">
                  <a16:creationId xmlns:a16="http://schemas.microsoft.com/office/drawing/2014/main" id="{3BD579BF-4515-8C94-6F20-4C4C47E83D27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7">
              <a:extLst>
                <a:ext uri="{FF2B5EF4-FFF2-40B4-BE49-F238E27FC236}">
                  <a16:creationId xmlns:a16="http://schemas.microsoft.com/office/drawing/2014/main" id="{6A7563F5-068E-F0AD-69E9-DFD30940E724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68">
              <a:extLst>
                <a:ext uri="{FF2B5EF4-FFF2-40B4-BE49-F238E27FC236}">
                  <a16:creationId xmlns:a16="http://schemas.microsoft.com/office/drawing/2014/main" id="{0F175B50-45FA-8D38-40AF-BAF28F60B68D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69">
              <a:extLst>
                <a:ext uri="{FF2B5EF4-FFF2-40B4-BE49-F238E27FC236}">
                  <a16:creationId xmlns:a16="http://schemas.microsoft.com/office/drawing/2014/main" id="{928BDF40-9846-BF2F-B950-DD46C918DC69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0">
              <a:extLst>
                <a:ext uri="{FF2B5EF4-FFF2-40B4-BE49-F238E27FC236}">
                  <a16:creationId xmlns:a16="http://schemas.microsoft.com/office/drawing/2014/main" id="{074CA71D-AEF4-ECDB-8FC5-FFDD7990CA29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D10C0D29-E368-6E8D-C2A9-C362639BDE6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4800600" y="8320088"/>
            <a:ext cx="2306638" cy="3397250"/>
            <a:chOff x="4624160" y="4815543"/>
            <a:chExt cx="2307145" cy="3397472"/>
          </a:xfrm>
        </p:grpSpPr>
        <p:sp>
          <p:nvSpPr>
            <p:cNvPr id="110" name="Freeform: Shape 112">
              <a:extLst>
                <a:ext uri="{FF2B5EF4-FFF2-40B4-BE49-F238E27FC236}">
                  <a16:creationId xmlns:a16="http://schemas.microsoft.com/office/drawing/2014/main" id="{906633C2-78FB-D2BA-E798-FAC89702B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1" name="Freeform: Shape 113">
              <a:extLst>
                <a:ext uri="{FF2B5EF4-FFF2-40B4-BE49-F238E27FC236}">
                  <a16:creationId xmlns:a16="http://schemas.microsoft.com/office/drawing/2014/main" id="{F86F2359-6A13-9FB4-CB04-B2B0F18B3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112" name="Date Placeholder 9">
            <a:extLst>
              <a:ext uri="{FF2B5EF4-FFF2-40B4-BE49-F238E27FC236}">
                <a16:creationId xmlns:a16="http://schemas.microsoft.com/office/drawing/2014/main" id="{A82F889A-1D9F-5FA0-0C8A-B803B492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938EA89-EE5F-48F2-B3B3-77BD7D4474CE}" type="datetimeFigureOut">
              <a:rPr lang="ro-RO"/>
              <a:pPr>
                <a:defRPr/>
              </a:pPr>
              <a:t>27.02.2026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83819130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NMRMC Mulțumi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B684F6-45AB-1281-29EE-22F8EBEDB2A9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65A9DB-BA61-88FC-E1AD-211247CB31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B736C4-ABC4-3D32-310F-D34AD1C11A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715D60-4ED3-4BEA-A866-3B2E2A70BE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D8419350-D69C-A916-7ED8-0AF706D23F45}"/>
              </a:ext>
            </a:extLst>
          </p:cNvPr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8A434F63-BD7D-1AA4-2BB8-E9E825192978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2E68CA3D-9190-52BD-B2B8-B4E29E5F221C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222FF99A-1DF9-C5FE-5D9C-3E9FE6CEC1CC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DAACDB1A-D710-F338-F4A0-D49C14D15103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DC58E175-ABBC-0761-C9A0-4C8DEE2EB352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30F29A0D-89F0-1DE8-F94A-2410BF15A33D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4B632CF1-64ED-1EC8-7F7F-F7DB27CFD62A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>
                <a:extLst>
                  <a:ext uri="{FF2B5EF4-FFF2-40B4-BE49-F238E27FC236}">
                    <a16:creationId xmlns:a16="http://schemas.microsoft.com/office/drawing/2014/main" id="{6E040662-E6CB-9B54-D5F8-8384BAE66034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>
                <a:extLst>
                  <a:ext uri="{FF2B5EF4-FFF2-40B4-BE49-F238E27FC236}">
                    <a16:creationId xmlns:a16="http://schemas.microsoft.com/office/drawing/2014/main" id="{775E7777-EC58-DDD6-CCA4-C9B5D2F88F75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>
                <a:extLst>
                  <a:ext uri="{FF2B5EF4-FFF2-40B4-BE49-F238E27FC236}">
                    <a16:creationId xmlns:a16="http://schemas.microsoft.com/office/drawing/2014/main" id="{7C6D9543-203E-714C-DC0D-3A3EF4ECF424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>
                <a:extLst>
                  <a:ext uri="{FF2B5EF4-FFF2-40B4-BE49-F238E27FC236}">
                    <a16:creationId xmlns:a16="http://schemas.microsoft.com/office/drawing/2014/main" id="{316EECD1-2AE0-19ED-8416-A5B33CB59C6A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>
                <a:extLst>
                  <a:ext uri="{FF2B5EF4-FFF2-40B4-BE49-F238E27FC236}">
                    <a16:creationId xmlns:a16="http://schemas.microsoft.com/office/drawing/2014/main" id="{F7CACA07-0F69-3171-00C7-257FA41E341C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>
                <a:extLst>
                  <a:ext uri="{FF2B5EF4-FFF2-40B4-BE49-F238E27FC236}">
                    <a16:creationId xmlns:a16="http://schemas.microsoft.com/office/drawing/2014/main" id="{0C7A9B5C-C481-67BC-E036-BC84494048F5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2573204B-474B-E74A-A1B7-A1BBEC352D11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BF1A04BC-7C3B-F80B-EFA0-CFD5941A03E3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95269D99-4BB6-05A5-17E9-58B6195CDA36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6855290F-1C68-2281-7621-6232CBEE5A21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B3984DFE-B1BC-44ED-C172-253776506A1F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3E8104A9-2C0E-7F69-7913-7AE389C630D5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68269F71-8A1B-CD8B-0231-17B39266DC37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1F7C7875-FCCE-EA9C-31C5-8A83A28006BC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D0ADF60E-F64B-79F2-7844-AE8A74922FE6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9DA08BEF-ECBB-1EA1-831D-77329067991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BD426E78-60C0-FD64-9BC3-B7E1F2473339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>
                <a:extLst>
                  <a:ext uri="{FF2B5EF4-FFF2-40B4-BE49-F238E27FC236}">
                    <a16:creationId xmlns:a16="http://schemas.microsoft.com/office/drawing/2014/main" id="{A32EA200-6C87-3E05-0571-3AF2A78F66BB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>
                <a:extLst>
                  <a:ext uri="{FF2B5EF4-FFF2-40B4-BE49-F238E27FC236}">
                    <a16:creationId xmlns:a16="http://schemas.microsoft.com/office/drawing/2014/main" id="{0ADEC39D-EB13-3AF6-1F54-F542F152B74E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>
                <a:extLst>
                  <a:ext uri="{FF2B5EF4-FFF2-40B4-BE49-F238E27FC236}">
                    <a16:creationId xmlns:a16="http://schemas.microsoft.com/office/drawing/2014/main" id="{69620801-2329-B564-E149-FEFFDB100E43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>
                <a:extLst>
                  <a:ext uri="{FF2B5EF4-FFF2-40B4-BE49-F238E27FC236}">
                    <a16:creationId xmlns:a16="http://schemas.microsoft.com/office/drawing/2014/main" id="{836860F6-76AB-3909-7C10-1743C4B32F82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>
                <a:extLst>
                  <a:ext uri="{FF2B5EF4-FFF2-40B4-BE49-F238E27FC236}">
                    <a16:creationId xmlns:a16="http://schemas.microsoft.com/office/drawing/2014/main" id="{59E3B27D-E435-7F3B-5568-F40CF2A6BD1F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>
                <a:extLst>
                  <a:ext uri="{FF2B5EF4-FFF2-40B4-BE49-F238E27FC236}">
                    <a16:creationId xmlns:a16="http://schemas.microsoft.com/office/drawing/2014/main" id="{322010EC-2116-1241-A96A-21C981449F97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>
                <a:extLst>
                  <a:ext uri="{FF2B5EF4-FFF2-40B4-BE49-F238E27FC236}">
                    <a16:creationId xmlns:a16="http://schemas.microsoft.com/office/drawing/2014/main" id="{1AAECB4F-8ABF-7568-17D4-CAB20D9C3BB9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>
                <a:extLst>
                  <a:ext uri="{FF2B5EF4-FFF2-40B4-BE49-F238E27FC236}">
                    <a16:creationId xmlns:a16="http://schemas.microsoft.com/office/drawing/2014/main" id="{85F36E11-137D-84B9-4931-21C74ACDC4BA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>
                <a:extLst>
                  <a:ext uri="{FF2B5EF4-FFF2-40B4-BE49-F238E27FC236}">
                    <a16:creationId xmlns:a16="http://schemas.microsoft.com/office/drawing/2014/main" id="{EC18B177-6D1A-55D4-92E0-0D140E7E0CBA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>
                <a:extLst>
                  <a:ext uri="{FF2B5EF4-FFF2-40B4-BE49-F238E27FC236}">
                    <a16:creationId xmlns:a16="http://schemas.microsoft.com/office/drawing/2014/main" id="{E01C8644-B9B8-466A-4A3E-9936E38440C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>
                <a:extLst>
                  <a:ext uri="{FF2B5EF4-FFF2-40B4-BE49-F238E27FC236}">
                    <a16:creationId xmlns:a16="http://schemas.microsoft.com/office/drawing/2014/main" id="{92DC126F-A8E5-5DDC-611F-7E84172D760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>
                <a:extLst>
                  <a:ext uri="{FF2B5EF4-FFF2-40B4-BE49-F238E27FC236}">
                    <a16:creationId xmlns:a16="http://schemas.microsoft.com/office/drawing/2014/main" id="{658B6E7E-5937-62E4-A03F-BCC9B93218DD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5909E590-0028-AFF3-CB08-3C65B7361140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A0465193-2CB9-CDF7-C525-8259BB856EDA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>
                  <a:extLst>
                    <a:ext uri="{FF2B5EF4-FFF2-40B4-BE49-F238E27FC236}">
                      <a16:creationId xmlns:a16="http://schemas.microsoft.com/office/drawing/2014/main" id="{E1B87EBF-E5CD-9E9D-87EB-DACFB670D675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>
                  <a:extLst>
                    <a:ext uri="{FF2B5EF4-FFF2-40B4-BE49-F238E27FC236}">
                      <a16:creationId xmlns:a16="http://schemas.microsoft.com/office/drawing/2014/main" id="{6047506A-DD08-46F7-FA11-FE1860D41075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1EFE5A61-4EF5-35D6-224C-822DF609AB6C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0DB5C7C1-4919-2074-0EFA-26817A674624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000D41F5-FB7F-DFCE-934A-FFE3FAB672EC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5F9F4592-F222-ED1C-54C4-42B4FC229AB0}"/>
              </a:ext>
            </a:extLst>
          </p:cNvPr>
          <p:cNvGrpSpPr/>
          <p:nvPr userDrawn="1"/>
        </p:nvGrpSpPr>
        <p:grpSpPr>
          <a:xfrm>
            <a:off x="19238400" y="1393200"/>
            <a:ext cx="4042467" cy="1008429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612595CD-297C-479E-4E3E-3C2E8D43E38E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D4E2601F-DF6E-AB6A-6A9A-690B1F5495E4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>
              <a:extLst>
                <a:ext uri="{FF2B5EF4-FFF2-40B4-BE49-F238E27FC236}">
                  <a16:creationId xmlns:a16="http://schemas.microsoft.com/office/drawing/2014/main" id="{7D57DE3E-D28F-8BCF-F07C-89129C88D267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>
              <a:extLst>
                <a:ext uri="{FF2B5EF4-FFF2-40B4-BE49-F238E27FC236}">
                  <a16:creationId xmlns:a16="http://schemas.microsoft.com/office/drawing/2014/main" id="{A27282BE-23FC-157A-26F8-BD7402D2FB19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>
              <a:extLst>
                <a:ext uri="{FF2B5EF4-FFF2-40B4-BE49-F238E27FC236}">
                  <a16:creationId xmlns:a16="http://schemas.microsoft.com/office/drawing/2014/main" id="{BCD9E902-A1F0-D2E2-A227-A23F103E8BE6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>
              <a:extLst>
                <a:ext uri="{FF2B5EF4-FFF2-40B4-BE49-F238E27FC236}">
                  <a16:creationId xmlns:a16="http://schemas.microsoft.com/office/drawing/2014/main" id="{13A48909-9251-CAA7-14D5-79AEA93BAB39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03AA6DED-C3A1-1A93-56C3-DF70972284C8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4FCB675C-2DD0-9ABC-6AB3-FB5C131A5025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CDC2D664-0393-D4B7-65B0-980E1BA1E0BB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BB567355-32A1-061B-9750-B93AFC68F4C0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>
              <a:extLst>
                <a:ext uri="{FF2B5EF4-FFF2-40B4-BE49-F238E27FC236}">
                  <a16:creationId xmlns:a16="http://schemas.microsoft.com/office/drawing/2014/main" id="{21447891-7175-3B0F-8109-694AD5131A72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>
              <a:extLst>
                <a:ext uri="{FF2B5EF4-FFF2-40B4-BE49-F238E27FC236}">
                  <a16:creationId xmlns:a16="http://schemas.microsoft.com/office/drawing/2014/main" id="{FE8E7982-EC8F-56B3-DD67-163DD0B0D55E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>
              <a:extLst>
                <a:ext uri="{FF2B5EF4-FFF2-40B4-BE49-F238E27FC236}">
                  <a16:creationId xmlns:a16="http://schemas.microsoft.com/office/drawing/2014/main" id="{86713920-22BE-EE57-FACF-33B4B1B9047F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>
              <a:extLst>
                <a:ext uri="{FF2B5EF4-FFF2-40B4-BE49-F238E27FC236}">
                  <a16:creationId xmlns:a16="http://schemas.microsoft.com/office/drawing/2014/main" id="{1D3B1F36-2450-F92B-B60C-11D8F7961AAD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>
              <a:extLst>
                <a:ext uri="{FF2B5EF4-FFF2-40B4-BE49-F238E27FC236}">
                  <a16:creationId xmlns:a16="http://schemas.microsoft.com/office/drawing/2014/main" id="{A2E96900-B32D-4C99-7A4E-287917D2A410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>
              <a:extLst>
                <a:ext uri="{FF2B5EF4-FFF2-40B4-BE49-F238E27FC236}">
                  <a16:creationId xmlns:a16="http://schemas.microsoft.com/office/drawing/2014/main" id="{6B5C2FDB-6632-1E73-0859-31D75D9B82D0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>
              <a:extLst>
                <a:ext uri="{FF2B5EF4-FFF2-40B4-BE49-F238E27FC236}">
                  <a16:creationId xmlns:a16="http://schemas.microsoft.com/office/drawing/2014/main" id="{3C7B6264-D8CF-2E76-AFD6-1242ECAC411C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>
              <a:extLst>
                <a:ext uri="{FF2B5EF4-FFF2-40B4-BE49-F238E27FC236}">
                  <a16:creationId xmlns:a16="http://schemas.microsoft.com/office/drawing/2014/main" id="{F3F4F91C-134A-56A3-AF80-D86625C6CDD9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>
              <a:extLst>
                <a:ext uri="{FF2B5EF4-FFF2-40B4-BE49-F238E27FC236}">
                  <a16:creationId xmlns:a16="http://schemas.microsoft.com/office/drawing/2014/main" id="{8538BC30-97AF-7912-01AF-233648A1811F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>
              <a:extLst>
                <a:ext uri="{FF2B5EF4-FFF2-40B4-BE49-F238E27FC236}">
                  <a16:creationId xmlns:a16="http://schemas.microsoft.com/office/drawing/2014/main" id="{D9291A71-BE0C-7FA6-4A80-509A99196686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>
              <a:extLst>
                <a:ext uri="{FF2B5EF4-FFF2-40B4-BE49-F238E27FC236}">
                  <a16:creationId xmlns:a16="http://schemas.microsoft.com/office/drawing/2014/main" id="{1E01B677-7386-AF25-0F64-86C24A8CEB84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>
              <a:extLst>
                <a:ext uri="{FF2B5EF4-FFF2-40B4-BE49-F238E27FC236}">
                  <a16:creationId xmlns:a16="http://schemas.microsoft.com/office/drawing/2014/main" id="{61A13B02-772F-53FF-AACC-CC441E1EBBBE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>
              <a:extLst>
                <a:ext uri="{FF2B5EF4-FFF2-40B4-BE49-F238E27FC236}">
                  <a16:creationId xmlns:a16="http://schemas.microsoft.com/office/drawing/2014/main" id="{206EBB56-099F-2ED0-978A-361CDD6E1FD1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>
              <a:extLst>
                <a:ext uri="{FF2B5EF4-FFF2-40B4-BE49-F238E27FC236}">
                  <a16:creationId xmlns:a16="http://schemas.microsoft.com/office/drawing/2014/main" id="{63D2197C-BE8A-0B9E-868E-E4AEA441CE4B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>
              <a:extLst>
                <a:ext uri="{FF2B5EF4-FFF2-40B4-BE49-F238E27FC236}">
                  <a16:creationId xmlns:a16="http://schemas.microsoft.com/office/drawing/2014/main" id="{7AECCB1F-5BEB-4D5B-F955-39F55A87A25A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>
              <a:extLst>
                <a:ext uri="{FF2B5EF4-FFF2-40B4-BE49-F238E27FC236}">
                  <a16:creationId xmlns:a16="http://schemas.microsoft.com/office/drawing/2014/main" id="{9FD7A5A5-EF94-D7F2-BED6-B9A66703D271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>
              <a:extLst>
                <a:ext uri="{FF2B5EF4-FFF2-40B4-BE49-F238E27FC236}">
                  <a16:creationId xmlns:a16="http://schemas.microsoft.com/office/drawing/2014/main" id="{BA7779E1-1C90-0880-F1B8-0AD34337E080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>
              <a:extLst>
                <a:ext uri="{FF2B5EF4-FFF2-40B4-BE49-F238E27FC236}">
                  <a16:creationId xmlns:a16="http://schemas.microsoft.com/office/drawing/2014/main" id="{B462FBEC-8FD6-7836-0ECC-6691408CA0BE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>
              <a:extLst>
                <a:ext uri="{FF2B5EF4-FFF2-40B4-BE49-F238E27FC236}">
                  <a16:creationId xmlns:a16="http://schemas.microsoft.com/office/drawing/2014/main" id="{EED52B09-855A-D1F4-2E15-21099A1E3D57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>
              <a:extLst>
                <a:ext uri="{FF2B5EF4-FFF2-40B4-BE49-F238E27FC236}">
                  <a16:creationId xmlns:a16="http://schemas.microsoft.com/office/drawing/2014/main" id="{28A50C12-FCB9-45DE-D106-1093AEAD4A2F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>
              <a:extLst>
                <a:ext uri="{FF2B5EF4-FFF2-40B4-BE49-F238E27FC236}">
                  <a16:creationId xmlns:a16="http://schemas.microsoft.com/office/drawing/2014/main" id="{3329ED01-0556-8F68-8432-4EFE43D251F4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>
              <a:extLst>
                <a:ext uri="{FF2B5EF4-FFF2-40B4-BE49-F238E27FC236}">
                  <a16:creationId xmlns:a16="http://schemas.microsoft.com/office/drawing/2014/main" id="{069374FE-1A86-5C88-47F7-384451D738DB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>
              <a:extLst>
                <a:ext uri="{FF2B5EF4-FFF2-40B4-BE49-F238E27FC236}">
                  <a16:creationId xmlns:a16="http://schemas.microsoft.com/office/drawing/2014/main" id="{87461FD9-D743-1EF3-3CC9-4F5D19099A9D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>
              <a:extLst>
                <a:ext uri="{FF2B5EF4-FFF2-40B4-BE49-F238E27FC236}">
                  <a16:creationId xmlns:a16="http://schemas.microsoft.com/office/drawing/2014/main" id="{49F1F8E4-BB32-D7D5-3969-C7354318B354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>
              <a:extLst>
                <a:ext uri="{FF2B5EF4-FFF2-40B4-BE49-F238E27FC236}">
                  <a16:creationId xmlns:a16="http://schemas.microsoft.com/office/drawing/2014/main" id="{FE90DDA2-6C3D-7DFA-3281-F67C83A39E5B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>
              <a:extLst>
                <a:ext uri="{FF2B5EF4-FFF2-40B4-BE49-F238E27FC236}">
                  <a16:creationId xmlns:a16="http://schemas.microsoft.com/office/drawing/2014/main" id="{B6CB29A7-1F84-19A5-C515-467C691861A9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51">
              <a:extLst>
                <a:ext uri="{FF2B5EF4-FFF2-40B4-BE49-F238E27FC236}">
                  <a16:creationId xmlns:a16="http://schemas.microsoft.com/office/drawing/2014/main" id="{B7A2CA5A-AAC2-B4C6-BB68-E518A689ECDB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2">
              <a:extLst>
                <a:ext uri="{FF2B5EF4-FFF2-40B4-BE49-F238E27FC236}">
                  <a16:creationId xmlns:a16="http://schemas.microsoft.com/office/drawing/2014/main" id="{4E73B742-3CCB-477F-D06F-CD3A4169F408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3">
              <a:extLst>
                <a:ext uri="{FF2B5EF4-FFF2-40B4-BE49-F238E27FC236}">
                  <a16:creationId xmlns:a16="http://schemas.microsoft.com/office/drawing/2014/main" id="{9ADFC37D-4712-823D-C0DA-06E0AB4CF7E7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4">
              <a:extLst>
                <a:ext uri="{FF2B5EF4-FFF2-40B4-BE49-F238E27FC236}">
                  <a16:creationId xmlns:a16="http://schemas.microsoft.com/office/drawing/2014/main" id="{25DCE4A8-6A11-BC64-44A8-58B963ED7A52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5">
              <a:extLst>
                <a:ext uri="{FF2B5EF4-FFF2-40B4-BE49-F238E27FC236}">
                  <a16:creationId xmlns:a16="http://schemas.microsoft.com/office/drawing/2014/main" id="{6D3A39EA-6735-C8E0-8430-84E625A5A391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6">
              <a:extLst>
                <a:ext uri="{FF2B5EF4-FFF2-40B4-BE49-F238E27FC236}">
                  <a16:creationId xmlns:a16="http://schemas.microsoft.com/office/drawing/2014/main" id="{A25508E3-5EA4-015F-F972-0ECDE59E4A7E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7">
              <a:extLst>
                <a:ext uri="{FF2B5EF4-FFF2-40B4-BE49-F238E27FC236}">
                  <a16:creationId xmlns:a16="http://schemas.microsoft.com/office/drawing/2014/main" id="{CF8B3D9C-B774-9C4F-310A-808684BB84BE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8">
              <a:extLst>
                <a:ext uri="{FF2B5EF4-FFF2-40B4-BE49-F238E27FC236}">
                  <a16:creationId xmlns:a16="http://schemas.microsoft.com/office/drawing/2014/main" id="{2F51A59E-5987-D4A7-AB28-34BB13A7B6EC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9">
              <a:extLst>
                <a:ext uri="{FF2B5EF4-FFF2-40B4-BE49-F238E27FC236}">
                  <a16:creationId xmlns:a16="http://schemas.microsoft.com/office/drawing/2014/main" id="{CA22AB2E-CEA4-A92F-2444-5DEF6DB35BC6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60">
              <a:extLst>
                <a:ext uri="{FF2B5EF4-FFF2-40B4-BE49-F238E27FC236}">
                  <a16:creationId xmlns:a16="http://schemas.microsoft.com/office/drawing/2014/main" id="{249D96DD-F13A-AFE8-F11C-DA94C41E601E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61">
              <a:extLst>
                <a:ext uri="{FF2B5EF4-FFF2-40B4-BE49-F238E27FC236}">
                  <a16:creationId xmlns:a16="http://schemas.microsoft.com/office/drawing/2014/main" id="{D502384A-BF9F-AA0A-4982-0413C72F4A58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2">
              <a:extLst>
                <a:ext uri="{FF2B5EF4-FFF2-40B4-BE49-F238E27FC236}">
                  <a16:creationId xmlns:a16="http://schemas.microsoft.com/office/drawing/2014/main" id="{BA0A23BE-09B2-858C-32B5-1E4086464198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3">
              <a:extLst>
                <a:ext uri="{FF2B5EF4-FFF2-40B4-BE49-F238E27FC236}">
                  <a16:creationId xmlns:a16="http://schemas.microsoft.com/office/drawing/2014/main" id="{9D4DE1A6-462A-2167-6C12-BA25CCF93EEC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4">
              <a:extLst>
                <a:ext uri="{FF2B5EF4-FFF2-40B4-BE49-F238E27FC236}">
                  <a16:creationId xmlns:a16="http://schemas.microsoft.com/office/drawing/2014/main" id="{2D4F9F82-E5BC-8B91-33BC-0D5C712491F4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5">
              <a:extLst>
                <a:ext uri="{FF2B5EF4-FFF2-40B4-BE49-F238E27FC236}">
                  <a16:creationId xmlns:a16="http://schemas.microsoft.com/office/drawing/2014/main" id="{7ED1012A-795B-BED6-C771-50053C9CA5A4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6">
              <a:extLst>
                <a:ext uri="{FF2B5EF4-FFF2-40B4-BE49-F238E27FC236}">
                  <a16:creationId xmlns:a16="http://schemas.microsoft.com/office/drawing/2014/main" id="{4BCDC44A-A5ED-3479-710C-577946119AD2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7">
              <a:extLst>
                <a:ext uri="{FF2B5EF4-FFF2-40B4-BE49-F238E27FC236}">
                  <a16:creationId xmlns:a16="http://schemas.microsoft.com/office/drawing/2014/main" id="{53EA29E6-90CB-FE14-4491-F299BF282BA9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8">
              <a:extLst>
                <a:ext uri="{FF2B5EF4-FFF2-40B4-BE49-F238E27FC236}">
                  <a16:creationId xmlns:a16="http://schemas.microsoft.com/office/drawing/2014/main" id="{FA9DE1F6-6D62-A366-44B7-D9B68D68A86C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9">
              <a:extLst>
                <a:ext uri="{FF2B5EF4-FFF2-40B4-BE49-F238E27FC236}">
                  <a16:creationId xmlns:a16="http://schemas.microsoft.com/office/drawing/2014/main" id="{9432F898-290E-9800-86D4-3397E3AC80B4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70">
              <a:extLst>
                <a:ext uri="{FF2B5EF4-FFF2-40B4-BE49-F238E27FC236}">
                  <a16:creationId xmlns:a16="http://schemas.microsoft.com/office/drawing/2014/main" id="{DC85C833-7C66-07CA-E1C7-E0A18C451BE5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71">
              <a:extLst>
                <a:ext uri="{FF2B5EF4-FFF2-40B4-BE49-F238E27FC236}">
                  <a16:creationId xmlns:a16="http://schemas.microsoft.com/office/drawing/2014/main" id="{C270ACC2-E7CD-8863-EF76-4BE6A8D72716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2">
              <a:extLst>
                <a:ext uri="{FF2B5EF4-FFF2-40B4-BE49-F238E27FC236}">
                  <a16:creationId xmlns:a16="http://schemas.microsoft.com/office/drawing/2014/main" id="{89CFB6BB-05D3-B774-41B4-B4A03761C388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D62B11A5-BCFD-8851-1940-09E57DFD5CF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4800600" y="8320088"/>
            <a:ext cx="2306638" cy="3397250"/>
            <a:chOff x="4624160" y="4815543"/>
            <a:chExt cx="2307145" cy="3397472"/>
          </a:xfrm>
        </p:grpSpPr>
        <p:sp>
          <p:nvSpPr>
            <p:cNvPr id="110" name="Freeform: Shape 114">
              <a:extLst>
                <a:ext uri="{FF2B5EF4-FFF2-40B4-BE49-F238E27FC236}">
                  <a16:creationId xmlns:a16="http://schemas.microsoft.com/office/drawing/2014/main" id="{7AF2AF7E-EAD6-80EE-E62E-1A1AEA243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1" name="Freeform: Shape 115">
              <a:extLst>
                <a:ext uri="{FF2B5EF4-FFF2-40B4-BE49-F238E27FC236}">
                  <a16:creationId xmlns:a16="http://schemas.microsoft.com/office/drawing/2014/main" id="{F5A390D1-7E15-C7BA-DF55-3D53FDC59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96772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CBT Titlu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AE2BC75D-BB65-60E6-D9BE-74B23D04589A}"/>
              </a:ext>
            </a:extLst>
          </p:cNvPr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o-RO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E6BA6-0A6C-C575-5816-3B8FD0385E44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tx2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88B962AB-7B13-DDA0-38BF-8DF2941B3AC4}"/>
              </a:ext>
            </a:extLst>
          </p:cNvPr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0139042C-6E5E-C1C0-40F1-98903B06892C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6D5AF502-1307-FFD9-7DAE-C02781421636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EECB30F6-4C62-C7DD-0B12-EA9E2CF5E794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DD5831ED-A2A9-FFD1-E3BE-39743E649DB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6E6C4DE8-C315-93BB-8152-528DE72115F1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07F8BF53-81D0-1C35-789C-3A67B4766829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37FD927C-1BB0-287B-DF32-E66A9A2FB720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5AE017E6-81F0-05F4-24A9-4E63F6DD7128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294C3926-9EEC-7AB2-6DFD-65A9DF010807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65E8EDF4-0841-5D4A-7343-62F6591465F6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6BEEB971-3362-1B52-113C-5133981D0D21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56C29709-206C-ABAC-86CE-58DE7533BCEA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B62614E7-6235-7D79-3505-880A287EAC4A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B8D32682-9E01-53F8-FD1E-E5126F660F64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F82F5D7C-D48D-C05F-5803-2032AF261FDF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CA81BC12-147F-88A2-824F-748A5DB34331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8E53B01D-8E53-D097-355C-AC13144E02C6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E7D2ED84-F3D1-CB77-057C-1295CD41A440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4977FE0E-F38B-F021-FEC8-1C10DDA23D94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9D6FF3E8-7365-7E79-159B-3E4818E0488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0E721C04-8CB2-7763-EF46-5EDA1CBC262B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B461DA0C-9BBB-E3EE-4D51-60D38A855C45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9B477347-9BE9-8458-D643-7D0029DD17CD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B1376569-992F-BCAA-772D-8E89771C7E58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B9502063-959A-9C21-AB2E-D706C3A4EF4E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9E7D4978-0BF5-2CCD-E592-8098E6C87D6D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9792296A-B340-A4A2-121C-697926EE09C7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7068C2F9-A0A0-DB41-32AB-32D37FE5056E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63A99974-CD95-EF14-22CD-80AE00448356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592FC902-E093-FE18-6DFC-F81145788DEF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EF672C84-D581-65F8-7A16-88142B57864C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C53E1431-1327-9B3C-7BCE-C2A2DE263B5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64654CE9-2C0C-E1BC-2970-E430D9F4B267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C27D7B79-468C-EA3B-BC67-95C55766DA2A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4F23C173-15DF-C485-3F49-0EE03ECF7DD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AA6039F4-6D26-229F-582D-5BA53AD75C83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52D9B28B-4A73-AC48-EA5B-66344E1AF9B3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25DE791A-B3BB-2C59-8515-18530910D730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>
                  <a:extLst>
                    <a:ext uri="{FF2B5EF4-FFF2-40B4-BE49-F238E27FC236}">
                      <a16:creationId xmlns:a16="http://schemas.microsoft.com/office/drawing/2014/main" id="{7283A08F-5CD2-C18C-8AA1-077C8AA86AD7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>
                  <a:extLst>
                    <a:ext uri="{FF2B5EF4-FFF2-40B4-BE49-F238E27FC236}">
                      <a16:creationId xmlns:a16="http://schemas.microsoft.com/office/drawing/2014/main" id="{492277FD-17B0-43B8-3A87-EC0D99DEDF36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>
                  <a:extLst>
                    <a:ext uri="{FF2B5EF4-FFF2-40B4-BE49-F238E27FC236}">
                      <a16:creationId xmlns:a16="http://schemas.microsoft.com/office/drawing/2014/main" id="{7630AD5C-C3FE-353B-05C0-3587C1ED766A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>
                  <a:extLst>
                    <a:ext uri="{FF2B5EF4-FFF2-40B4-BE49-F238E27FC236}">
                      <a16:creationId xmlns:a16="http://schemas.microsoft.com/office/drawing/2014/main" id="{E169F6AB-D3A8-3F66-A019-947D4121EBCF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>
                <a:extLst>
                  <a:ext uri="{FF2B5EF4-FFF2-40B4-BE49-F238E27FC236}">
                    <a16:creationId xmlns:a16="http://schemas.microsoft.com/office/drawing/2014/main" id="{766D2E0A-3D46-7750-123E-384C3A0DB4F8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27C9C140-4503-69D9-9A5A-E3DD106C472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9238400" y="1393200"/>
            <a:ext cx="3779999" cy="1011613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99571F6D-F4AF-3549-8442-A06E9AC80B43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A978D89A-E8DB-4CE9-C06A-96E4F5D41053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7E43E796-BD21-8D9B-6C77-B312BBDD8093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AACCFA56-0A40-B9E9-ACA5-9BF3F6A2C15E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EB7785D5-442B-7528-72D8-4FC56F615173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C962EFEE-FF1B-D597-FAEF-DD968844926B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64915AF9-D441-DC29-327F-4D81CD0D31D0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25AC1273-7CC9-C308-4CBC-9A7792478051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457449E9-AA95-35C6-04BF-C175FC81E26A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EC1DC6CD-E050-968B-2960-3F2CC1A8C3E8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451C97E6-1736-0720-4E72-86AF728728A8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96560D31-AA80-6320-AE28-413B903443F1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>
              <a:extLst>
                <a:ext uri="{FF2B5EF4-FFF2-40B4-BE49-F238E27FC236}">
                  <a16:creationId xmlns:a16="http://schemas.microsoft.com/office/drawing/2014/main" id="{48A6F9A1-C4A7-868E-31A6-6E8E509CDA3B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>
              <a:extLst>
                <a:ext uri="{FF2B5EF4-FFF2-40B4-BE49-F238E27FC236}">
                  <a16:creationId xmlns:a16="http://schemas.microsoft.com/office/drawing/2014/main" id="{36D2E737-0DFC-4F49-1C7F-90204D42FF43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>
              <a:extLst>
                <a:ext uri="{FF2B5EF4-FFF2-40B4-BE49-F238E27FC236}">
                  <a16:creationId xmlns:a16="http://schemas.microsoft.com/office/drawing/2014/main" id="{6F0C84FA-D57D-D213-39D8-AE0F8457F311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>
              <a:extLst>
                <a:ext uri="{FF2B5EF4-FFF2-40B4-BE49-F238E27FC236}">
                  <a16:creationId xmlns:a16="http://schemas.microsoft.com/office/drawing/2014/main" id="{A1E97388-E468-56A7-6920-320012B07E8B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>
              <a:extLst>
                <a:ext uri="{FF2B5EF4-FFF2-40B4-BE49-F238E27FC236}">
                  <a16:creationId xmlns:a16="http://schemas.microsoft.com/office/drawing/2014/main" id="{CE96582D-1AC7-7476-DF84-603CA4E7160C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>
              <a:extLst>
                <a:ext uri="{FF2B5EF4-FFF2-40B4-BE49-F238E27FC236}">
                  <a16:creationId xmlns:a16="http://schemas.microsoft.com/office/drawing/2014/main" id="{5D3AF496-1A9D-FA8A-7C66-816D09883D38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>
              <a:extLst>
                <a:ext uri="{FF2B5EF4-FFF2-40B4-BE49-F238E27FC236}">
                  <a16:creationId xmlns:a16="http://schemas.microsoft.com/office/drawing/2014/main" id="{C26D3B0E-A20F-0AB4-1D1E-270529F5BB37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>
              <a:extLst>
                <a:ext uri="{FF2B5EF4-FFF2-40B4-BE49-F238E27FC236}">
                  <a16:creationId xmlns:a16="http://schemas.microsoft.com/office/drawing/2014/main" id="{DCA5DD04-4313-4ADA-7900-AACF19209058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>
              <a:extLst>
                <a:ext uri="{FF2B5EF4-FFF2-40B4-BE49-F238E27FC236}">
                  <a16:creationId xmlns:a16="http://schemas.microsoft.com/office/drawing/2014/main" id="{A767CB6F-C376-CB05-3538-F4DD1A180C92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>
              <a:extLst>
                <a:ext uri="{FF2B5EF4-FFF2-40B4-BE49-F238E27FC236}">
                  <a16:creationId xmlns:a16="http://schemas.microsoft.com/office/drawing/2014/main" id="{5F23E848-A8F9-04FB-B675-79A8B700A09F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>
              <a:extLst>
                <a:ext uri="{FF2B5EF4-FFF2-40B4-BE49-F238E27FC236}">
                  <a16:creationId xmlns:a16="http://schemas.microsoft.com/office/drawing/2014/main" id="{CA37E66E-D266-4320-9CD2-1F5579DD99AD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>
              <a:extLst>
                <a:ext uri="{FF2B5EF4-FFF2-40B4-BE49-F238E27FC236}">
                  <a16:creationId xmlns:a16="http://schemas.microsoft.com/office/drawing/2014/main" id="{09D0946D-B795-12B9-560F-2A0F9F70B88A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>
              <a:extLst>
                <a:ext uri="{FF2B5EF4-FFF2-40B4-BE49-F238E27FC236}">
                  <a16:creationId xmlns:a16="http://schemas.microsoft.com/office/drawing/2014/main" id="{34B38E2A-7740-3754-B6D6-85789CE864E9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>
              <a:extLst>
                <a:ext uri="{FF2B5EF4-FFF2-40B4-BE49-F238E27FC236}">
                  <a16:creationId xmlns:a16="http://schemas.microsoft.com/office/drawing/2014/main" id="{C5211929-8AC6-8241-13C9-03D1A4A40294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>
              <a:extLst>
                <a:ext uri="{FF2B5EF4-FFF2-40B4-BE49-F238E27FC236}">
                  <a16:creationId xmlns:a16="http://schemas.microsoft.com/office/drawing/2014/main" id="{3024B271-D651-1B8A-9F12-BAC9BB2C8377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>
              <a:extLst>
                <a:ext uri="{FF2B5EF4-FFF2-40B4-BE49-F238E27FC236}">
                  <a16:creationId xmlns:a16="http://schemas.microsoft.com/office/drawing/2014/main" id="{D2A519F7-6C9A-B02B-77F2-D1B86C5ADB96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>
              <a:extLst>
                <a:ext uri="{FF2B5EF4-FFF2-40B4-BE49-F238E27FC236}">
                  <a16:creationId xmlns:a16="http://schemas.microsoft.com/office/drawing/2014/main" id="{13162E2E-8196-F7D3-5F43-E8E9D2EA71A4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>
              <a:extLst>
                <a:ext uri="{FF2B5EF4-FFF2-40B4-BE49-F238E27FC236}">
                  <a16:creationId xmlns:a16="http://schemas.microsoft.com/office/drawing/2014/main" id="{EE0E6FC6-91E5-C564-A445-6F319FE99741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>
              <a:extLst>
                <a:ext uri="{FF2B5EF4-FFF2-40B4-BE49-F238E27FC236}">
                  <a16:creationId xmlns:a16="http://schemas.microsoft.com/office/drawing/2014/main" id="{4870AB13-12F5-0003-AE8C-C81D289A80C4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>
              <a:extLst>
                <a:ext uri="{FF2B5EF4-FFF2-40B4-BE49-F238E27FC236}">
                  <a16:creationId xmlns:a16="http://schemas.microsoft.com/office/drawing/2014/main" id="{8E5A91F9-DC7A-26F3-08C2-D77F6C7F438E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>
              <a:extLst>
                <a:ext uri="{FF2B5EF4-FFF2-40B4-BE49-F238E27FC236}">
                  <a16:creationId xmlns:a16="http://schemas.microsoft.com/office/drawing/2014/main" id="{7B9CFEF8-5F66-44DE-7778-3088E2E535CA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>
              <a:extLst>
                <a:ext uri="{FF2B5EF4-FFF2-40B4-BE49-F238E27FC236}">
                  <a16:creationId xmlns:a16="http://schemas.microsoft.com/office/drawing/2014/main" id="{D4BEEC91-AC5A-6BDF-22D1-F02C2F4502A3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>
              <a:extLst>
                <a:ext uri="{FF2B5EF4-FFF2-40B4-BE49-F238E27FC236}">
                  <a16:creationId xmlns:a16="http://schemas.microsoft.com/office/drawing/2014/main" id="{523ADC99-5DC4-EFF4-5BAF-A6A9788FA862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>
              <a:extLst>
                <a:ext uri="{FF2B5EF4-FFF2-40B4-BE49-F238E27FC236}">
                  <a16:creationId xmlns:a16="http://schemas.microsoft.com/office/drawing/2014/main" id="{7FB32AF4-076F-58F0-5DC3-765C13965261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49">
              <a:extLst>
                <a:ext uri="{FF2B5EF4-FFF2-40B4-BE49-F238E27FC236}">
                  <a16:creationId xmlns:a16="http://schemas.microsoft.com/office/drawing/2014/main" id="{796E0D0B-F9CC-D2FB-AD97-2335D4BC382A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0">
              <a:extLst>
                <a:ext uri="{FF2B5EF4-FFF2-40B4-BE49-F238E27FC236}">
                  <a16:creationId xmlns:a16="http://schemas.microsoft.com/office/drawing/2014/main" id="{D649682D-7503-3DAD-54EB-785D40B9AAB8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1">
              <a:extLst>
                <a:ext uri="{FF2B5EF4-FFF2-40B4-BE49-F238E27FC236}">
                  <a16:creationId xmlns:a16="http://schemas.microsoft.com/office/drawing/2014/main" id="{75411294-2CF9-1761-C4A2-2C1DFEE482FC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2">
              <a:extLst>
                <a:ext uri="{FF2B5EF4-FFF2-40B4-BE49-F238E27FC236}">
                  <a16:creationId xmlns:a16="http://schemas.microsoft.com/office/drawing/2014/main" id="{705103F9-376F-63C2-6927-6E4044092FF3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3">
              <a:extLst>
                <a:ext uri="{FF2B5EF4-FFF2-40B4-BE49-F238E27FC236}">
                  <a16:creationId xmlns:a16="http://schemas.microsoft.com/office/drawing/2014/main" id="{FEB3660B-6C58-9FDB-6574-B39A835950FA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4">
              <a:extLst>
                <a:ext uri="{FF2B5EF4-FFF2-40B4-BE49-F238E27FC236}">
                  <a16:creationId xmlns:a16="http://schemas.microsoft.com/office/drawing/2014/main" id="{3A0EBA64-9861-2A45-8312-1F09A888F963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5">
              <a:extLst>
                <a:ext uri="{FF2B5EF4-FFF2-40B4-BE49-F238E27FC236}">
                  <a16:creationId xmlns:a16="http://schemas.microsoft.com/office/drawing/2014/main" id="{1F05930A-2C52-E7C2-8B13-C693AD490E65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6">
              <a:extLst>
                <a:ext uri="{FF2B5EF4-FFF2-40B4-BE49-F238E27FC236}">
                  <a16:creationId xmlns:a16="http://schemas.microsoft.com/office/drawing/2014/main" id="{5F2F338B-484A-C208-360C-B50422A6F2CD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7">
              <a:extLst>
                <a:ext uri="{FF2B5EF4-FFF2-40B4-BE49-F238E27FC236}">
                  <a16:creationId xmlns:a16="http://schemas.microsoft.com/office/drawing/2014/main" id="{E3D3F71C-40AB-E17E-4558-6F6CBBB21CC3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58">
              <a:extLst>
                <a:ext uri="{FF2B5EF4-FFF2-40B4-BE49-F238E27FC236}">
                  <a16:creationId xmlns:a16="http://schemas.microsoft.com/office/drawing/2014/main" id="{42730F9E-C238-3EBA-50A5-526588C5A3B4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59">
              <a:extLst>
                <a:ext uri="{FF2B5EF4-FFF2-40B4-BE49-F238E27FC236}">
                  <a16:creationId xmlns:a16="http://schemas.microsoft.com/office/drawing/2014/main" id="{875330D4-6B35-0449-85AC-2A1AD8FC58AB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0">
              <a:extLst>
                <a:ext uri="{FF2B5EF4-FFF2-40B4-BE49-F238E27FC236}">
                  <a16:creationId xmlns:a16="http://schemas.microsoft.com/office/drawing/2014/main" id="{51445CE0-366A-BF23-9B58-F00CF16DC71D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1">
              <a:extLst>
                <a:ext uri="{FF2B5EF4-FFF2-40B4-BE49-F238E27FC236}">
                  <a16:creationId xmlns:a16="http://schemas.microsoft.com/office/drawing/2014/main" id="{9B257BB0-6B44-B4F7-8449-C62FF185E297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2">
              <a:extLst>
                <a:ext uri="{FF2B5EF4-FFF2-40B4-BE49-F238E27FC236}">
                  <a16:creationId xmlns:a16="http://schemas.microsoft.com/office/drawing/2014/main" id="{F469689D-20BA-C4AA-FA98-751EF9A70E29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3">
              <a:extLst>
                <a:ext uri="{FF2B5EF4-FFF2-40B4-BE49-F238E27FC236}">
                  <a16:creationId xmlns:a16="http://schemas.microsoft.com/office/drawing/2014/main" id="{E5A452CD-D382-3F33-3E2D-BAF81B09B580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4">
              <a:extLst>
                <a:ext uri="{FF2B5EF4-FFF2-40B4-BE49-F238E27FC236}">
                  <a16:creationId xmlns:a16="http://schemas.microsoft.com/office/drawing/2014/main" id="{CBDFECC1-25C7-CA14-9DC1-EC0779EE2F36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5">
              <a:extLst>
                <a:ext uri="{FF2B5EF4-FFF2-40B4-BE49-F238E27FC236}">
                  <a16:creationId xmlns:a16="http://schemas.microsoft.com/office/drawing/2014/main" id="{63D78512-07B2-07B1-1CD7-67B0D1AE09C3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6">
              <a:extLst>
                <a:ext uri="{FF2B5EF4-FFF2-40B4-BE49-F238E27FC236}">
                  <a16:creationId xmlns:a16="http://schemas.microsoft.com/office/drawing/2014/main" id="{4EFA639F-05F1-F66A-9696-469D6DD37B9B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7">
              <a:extLst>
                <a:ext uri="{FF2B5EF4-FFF2-40B4-BE49-F238E27FC236}">
                  <a16:creationId xmlns:a16="http://schemas.microsoft.com/office/drawing/2014/main" id="{78EDDF8C-5E8D-5AD3-C60D-1F2B990E0522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68">
              <a:extLst>
                <a:ext uri="{FF2B5EF4-FFF2-40B4-BE49-F238E27FC236}">
                  <a16:creationId xmlns:a16="http://schemas.microsoft.com/office/drawing/2014/main" id="{054752AA-4883-F19C-8E50-7074504F9477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69">
              <a:extLst>
                <a:ext uri="{FF2B5EF4-FFF2-40B4-BE49-F238E27FC236}">
                  <a16:creationId xmlns:a16="http://schemas.microsoft.com/office/drawing/2014/main" id="{8413A217-97A6-2F42-72BE-B75BC394378D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0">
              <a:extLst>
                <a:ext uri="{FF2B5EF4-FFF2-40B4-BE49-F238E27FC236}">
                  <a16:creationId xmlns:a16="http://schemas.microsoft.com/office/drawing/2014/main" id="{F7B87AA5-E44F-78A7-09D9-5453DADD8C0F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9" name="Freeform: Shape 1071">
              <a:extLst>
                <a:ext uri="{FF2B5EF4-FFF2-40B4-BE49-F238E27FC236}">
                  <a16:creationId xmlns:a16="http://schemas.microsoft.com/office/drawing/2014/main" id="{A9ECE8D9-343B-6FA0-2C6C-9C400428766E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0" name="Freeform: Shape 1072">
              <a:extLst>
                <a:ext uri="{FF2B5EF4-FFF2-40B4-BE49-F238E27FC236}">
                  <a16:creationId xmlns:a16="http://schemas.microsoft.com/office/drawing/2014/main" id="{0B458B82-9E3A-9A66-6AD0-AA7036A55019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D2F6D119-DB3F-7B0D-AE84-EA79BC58895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205288" y="9053513"/>
            <a:ext cx="4119562" cy="4119562"/>
            <a:chOff x="10648950" y="5323681"/>
            <a:chExt cx="3089433" cy="3089433"/>
          </a:xfrm>
        </p:grpSpPr>
        <p:sp>
          <p:nvSpPr>
            <p:cNvPr id="112" name="Freeform: Shape 1074">
              <a:extLst>
                <a:ext uri="{FF2B5EF4-FFF2-40B4-BE49-F238E27FC236}">
                  <a16:creationId xmlns:a16="http://schemas.microsoft.com/office/drawing/2014/main" id="{47F2430E-52FE-B3C5-12E9-8993C2BFADF3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3" name="Freeform: Shape 115">
              <a:extLst>
                <a:ext uri="{FF2B5EF4-FFF2-40B4-BE49-F238E27FC236}">
                  <a16:creationId xmlns:a16="http://schemas.microsoft.com/office/drawing/2014/main" id="{707A46BF-F161-55E3-F996-3AE95A9BA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114" name="Date Placeholder 9">
            <a:extLst>
              <a:ext uri="{FF2B5EF4-FFF2-40B4-BE49-F238E27FC236}">
                <a16:creationId xmlns:a16="http://schemas.microsoft.com/office/drawing/2014/main" id="{9E95CB42-33C1-2951-59F6-C36F6F4459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34D7444-D477-41D9-B7E1-84525A618AE3}" type="datetimeFigureOut">
              <a:rPr lang="ro-RO"/>
              <a:pPr>
                <a:defRPr/>
              </a:pPr>
              <a:t>27.02.2026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55803685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96309CE-FB51-1FCF-F3F2-2445F39BE4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731838"/>
            <a:ext cx="210312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6116872-339F-F1D8-7809-5BDF77D83B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3656013"/>
            <a:ext cx="21031200" cy="871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text styles</a:t>
            </a:r>
          </a:p>
          <a:p>
            <a:pPr lvl="1"/>
            <a:r>
              <a:rPr lang="en-US" altLang="ro-RO"/>
              <a:t>Second level</a:t>
            </a:r>
          </a:p>
          <a:p>
            <a:pPr lvl="2"/>
            <a:r>
              <a:rPr lang="en-US" altLang="ro-RO"/>
              <a:t>Third level</a:t>
            </a:r>
          </a:p>
          <a:p>
            <a:pPr lvl="3"/>
            <a:r>
              <a:rPr lang="en-US" altLang="ro-RO"/>
              <a:t>Fourth level</a:t>
            </a:r>
          </a:p>
          <a:p>
            <a:pPr lvl="4"/>
            <a:r>
              <a:rPr lang="en-US" altLang="ro-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3C0B0-819E-5844-F1F2-FA661697C9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28575"/>
            <a:ext cx="5486400" cy="7318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2400">
                <a:solidFill>
                  <a:srgbClr val="A3A3A3"/>
                </a:solidFill>
              </a:defRPr>
            </a:lvl1pPr>
          </a:lstStyle>
          <a:p>
            <a:pPr>
              <a:defRPr/>
            </a:pPr>
            <a:fld id="{3A2B33F6-6F36-42CA-8AF1-433B68934B9F}" type="datetimeFigureOut">
              <a:rPr lang="ro-RO"/>
              <a:pPr>
                <a:defRPr/>
              </a:pPr>
              <a:t>27.02.2026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4A1D6-5BAD-213F-C11C-2099349920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28575"/>
            <a:ext cx="8229600" cy="7318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2400">
                <a:solidFill>
                  <a:srgbClr val="A3A3A3"/>
                </a:solidFill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861C6-D312-B156-4BC0-B285D92B4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28575"/>
            <a:ext cx="5486400" cy="7318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>
                <a:solidFill>
                  <a:srgbClr val="A3A3A3"/>
                </a:solidFill>
              </a:defRPr>
            </a:lvl1pPr>
          </a:lstStyle>
          <a:p>
            <a:fld id="{E1CAE997-C38C-488A-85FA-8B2542F2F78C}" type="slidenum">
              <a:rPr lang="ro-RO" altLang="en-US"/>
              <a:pPr/>
              <a:t>‹#›</a:t>
            </a:fld>
            <a:endParaRPr lang="ro-RO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  <p:sldLayoutId id="2147484065" r:id="rId12"/>
    <p:sldLayoutId id="2147484066" r:id="rId13"/>
    <p:sldLayoutId id="2147484067" r:id="rId14"/>
    <p:sldLayoutId id="2147484068" r:id="rId15"/>
    <p:sldLayoutId id="2147484069" r:id="rId16"/>
    <p:sldLayoutId id="2147484070" r:id="rId17"/>
    <p:sldLayoutId id="2147484071" r:id="rId18"/>
    <p:sldLayoutId id="2147484072" r:id="rId19"/>
  </p:sldLayoutIdLst>
  <p:txStyles>
    <p:titleStyle>
      <a:lvl1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2pPr>
      <a:lvl3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3pPr>
      <a:lvl4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4pPr>
      <a:lvl5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5pPr>
      <a:lvl6pPr marL="4572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6pPr>
      <a:lvl7pPr marL="9144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7pPr>
      <a:lvl8pPr marL="13716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8pPr>
      <a:lvl9pPr marL="18288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342900" indent="-342900" algn="l" defTabSz="182880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9144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indent="-13716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indent="-18288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curiozitate.ro/o-dieta-bogata-in-alimente-ultra-procesate-altereaza-creierul-in-doar-cinci-zile/" TargetMode="External"/><Relationship Id="rId3" Type="http://schemas.openxmlformats.org/officeDocument/2006/relationships/image" Target="../media/image28.jp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print-aais.fr/produit,panneau-alu-composite-2mm-alcool-interdit-pour-les-mineurs-150x150mm.html" TargetMode="External"/><Relationship Id="rId5" Type="http://schemas.openxmlformats.org/officeDocument/2006/relationships/image" Target="../media/image29.jpg"/><Relationship Id="rId4" Type="http://schemas.openxmlformats.org/officeDocument/2006/relationships/hyperlink" Target="https://www.drmax.ro/articole/alcoolismul-manifestari-complicatii-si-optiuni-de-tratament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inscrivez-vous-triangle-attention-36070/" TargetMode="External"/><Relationship Id="rId3" Type="http://schemas.openxmlformats.org/officeDocument/2006/relationships/image" Target="../media/image31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ilio.com/ro/blog/terapie/alcoolismul" TargetMode="External"/><Relationship Id="rId5" Type="http://schemas.openxmlformats.org/officeDocument/2006/relationships/image" Target="../media/image32.jpg"/><Relationship Id="rId4" Type="http://schemas.openxmlformats.org/officeDocument/2006/relationships/hyperlink" Target="https://www.envoituresimone.com/code-de-la-route/cours/CONDUCTEUR/les-effets-et-les-dangers-de-l-alcool-m1bk47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istockphoto.com/illustrations/drunk-driving-acciden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xhere.com/ro/photo/1403204" TargetMode="External"/><Relationship Id="rId5" Type="http://schemas.openxmlformats.org/officeDocument/2006/relationships/image" Target="../media/image40.jpeg"/><Relationship Id="rId4" Type="http://schemas.openxmlformats.org/officeDocument/2006/relationships/hyperlink" Target="https://uu-inclusive-teaching-toolbox.sites.uu.nl/nl/section/leerdoelen/kritische-reflectie-op-kennis-en-vaardigheden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scoalaiordachecantacuzino.ro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alitatea.net/stiri/actual/cum-sa-lipe-ti-ecranul-spart-al-telefonului-mobil-cea-mai-simpla-solutie_5dcc922c406af85273d3c0be" TargetMode="External"/><Relationship Id="rId3" Type="http://schemas.openxmlformats.org/officeDocument/2006/relationships/image" Target="../media/image42.jpg"/><Relationship Id="rId7" Type="http://schemas.openxmlformats.org/officeDocument/2006/relationships/image" Target="../media/image44.jpg"/><Relationship Id="rId12" Type="http://schemas.openxmlformats.org/officeDocument/2006/relationships/hyperlink" Target="https://ro.dreamstime.com/pictogram%C4%83-marcaj-de-verificare-verde-bifa%C8%9Bi-simbolul-%C3%AEn-vectorul-culoare-ilustrarea-vectorului-image170912323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doctormit.ro/relatia-dintre-alcool-si-creier-episodul-1/" TargetMode="External"/><Relationship Id="rId11" Type="http://schemas.openxmlformats.org/officeDocument/2006/relationships/image" Target="../media/image46.jpg"/><Relationship Id="rId5" Type="http://schemas.openxmlformats.org/officeDocument/2006/relationships/image" Target="../media/image43.jpg"/><Relationship Id="rId10" Type="http://schemas.openxmlformats.org/officeDocument/2006/relationships/hyperlink" Target="https://pixabay.com/de/vectors/kreuz-rot-button-fehler-156772/" TargetMode="External"/><Relationship Id="rId4" Type="http://schemas.openxmlformats.org/officeDocument/2006/relationships/hyperlink" Target="https://www.publicdomainpictures.net/ro/view-image.php?image=316437&amp;picture=inima-emoji" TargetMode="External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entexim.ro/set-de-tras-la-tinta-king-sport-2-in-1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www.publicdomainpictures.net/ro/view-image.php?image=158418&amp;picture=semnul-intrebrii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stirileprotv.ro/divers/consumul-de-alcool-in-randul-tinerilor-este-zalarmant-avertizeaza-oms-zo-amenintare-pentru-sanatatea-publica.html" TargetMode="External"/><Relationship Id="rId3" Type="http://schemas.openxmlformats.org/officeDocument/2006/relationships/image" Target="../media/image45.png"/><Relationship Id="rId7" Type="http://schemas.openxmlformats.org/officeDocument/2006/relationships/image" Target="../media/image4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o.dreamstime.com/pictogram%C4%83-marcaj-de-verificare-verde-bifa%C8%9Bi-simbolul-%C3%AEn-vectorul-culoare-ilustrarea-vectorului-image170912323" TargetMode="External"/><Relationship Id="rId5" Type="http://schemas.openxmlformats.org/officeDocument/2006/relationships/image" Target="../media/image46.jpg"/><Relationship Id="rId10" Type="http://schemas.openxmlformats.org/officeDocument/2006/relationships/hyperlink" Target="https://fr.freepik.com/photos-vecteurs-libre/adolescent-qui-jouent" TargetMode="External"/><Relationship Id="rId4" Type="http://schemas.openxmlformats.org/officeDocument/2006/relationships/hyperlink" Target="https://pixabay.com/de/vectors/kreuz-rot-button-fehler-156772/" TargetMode="External"/><Relationship Id="rId9" Type="http://schemas.openxmlformats.org/officeDocument/2006/relationships/image" Target="../media/image4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centronemesis.com/2016/11/02/sport-e-adolescenza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10" Type="http://schemas.openxmlformats.org/officeDocument/2006/relationships/image" Target="../media/image58.svg"/><Relationship Id="rId4" Type="http://schemas.openxmlformats.org/officeDocument/2006/relationships/image" Target="../media/image52.svg"/><Relationship Id="rId9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watch?v=Y4YV9ikUFhM" TargetMode="External"/><Relationship Id="rId5" Type="http://schemas.openxmlformats.org/officeDocument/2006/relationships/image" Target="../media/image4.jpg"/><Relationship Id="rId4" Type="http://schemas.openxmlformats.org/officeDocument/2006/relationships/hyperlink" Target="https://www.publicdomainpictures.net/ro/view-image.php?image=158418&amp;picture=semnul-intrebri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edupedu.ro/asociatia-elevilor-din-constanta-anunta-ca-se-extinde-la-nivel-national-dupa-ce-a-fost-scoasa-in-afara-legii-educatiei-deca-iohannis-un-prim-demers-lansarea-unui-chestionar-despre-problemele-cu-tr/" TargetMode="External"/><Relationship Id="rId5" Type="http://schemas.openxmlformats.org/officeDocument/2006/relationships/image" Target="../media/image6.jpg"/><Relationship Id="rId4" Type="http://schemas.openxmlformats.org/officeDocument/2006/relationships/hyperlink" Target="https://www.piqsels.com/ro/search?q=g%C3%A2ndir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hyperlink" Target="https://diychemicals.com/product/200-proof-ethanol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8.sv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hyperlink" Target="https://ro.dreamstime.com/stock-illustration-pictogram%C4%83-ficat-uman-pictograma-organ-intern-izolat-pe-fundal-alb-ilustrare-vectorial%C4%83-image98505222" TargetMode="External"/><Relationship Id="rId5" Type="http://schemas.openxmlformats.org/officeDocument/2006/relationships/image" Target="../media/image19.svg"/><Relationship Id="rId10" Type="http://schemas.openxmlformats.org/officeDocument/2006/relationships/image" Target="../media/image24.jp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di-sphere.be/fr/congres/autres/heart-failure-2022/alcool-et-insuffisance-cardiaque-ne-font-pas-bon-menage-meme-en-cas-d-rsquo-atteinte-asymptomatique.html" TargetMode="External"/><Relationship Id="rId3" Type="http://schemas.openxmlformats.org/officeDocument/2006/relationships/image" Target="../media/image25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drmax.ro/articole/alcoolismul-manifestari-complicatii-si-optiuni-de-tratament" TargetMode="External"/><Relationship Id="rId5" Type="http://schemas.openxmlformats.org/officeDocument/2006/relationships/image" Target="../media/image26.jpg"/><Relationship Id="rId4" Type="http://schemas.openxmlformats.org/officeDocument/2006/relationships/hyperlink" Target="https://www.nextme.it/quanto-tempo-il-cervello-guarire-abuso-di-alco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883B3-C387-EBBB-F6AF-7BEF3B47D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4925" y="3314700"/>
            <a:ext cx="14678025" cy="7585075"/>
          </a:xfrm>
        </p:spPr>
        <p:txBody>
          <a:bodyPr/>
          <a:lstStyle/>
          <a:p>
            <a:pPr algn="ctr" eaLnBrk="1" hangingPunct="1"/>
            <a:r>
              <a:rPr lang="ro-RO" altLang="en-US" sz="5900" dirty="0"/>
              <a:t>CAMPANIA NAȚIONALĂ </a:t>
            </a:r>
            <a:br>
              <a:rPr lang="ro-RO" altLang="en-US" sz="5900" dirty="0"/>
            </a:br>
            <a:r>
              <a:rPr lang="ro-RO" altLang="en-US" sz="5900" dirty="0"/>
              <a:t>PREVENȚIA CONSUMULUI DE ALCOOL</a:t>
            </a:r>
            <a:br>
              <a:rPr lang="ro-RO" altLang="en-US" sz="5900" dirty="0"/>
            </a:br>
            <a:br>
              <a:rPr lang="ro-RO" altLang="en-US" sz="5900" dirty="0"/>
            </a:br>
            <a:r>
              <a:rPr lang="en-GB" altLang="en-US" sz="5900" dirty="0">
                <a:solidFill>
                  <a:schemeClr val="accent1"/>
                </a:solidFill>
              </a:rPr>
              <a:t>ALCOOLUL TE POATE COSTA VIITORUL!</a:t>
            </a:r>
            <a:br>
              <a:rPr lang="en-GB" altLang="en-US" sz="5900" dirty="0">
                <a:solidFill>
                  <a:schemeClr val="accent1"/>
                </a:solidFill>
              </a:rPr>
            </a:br>
            <a:r>
              <a:rPr lang="en-GB" altLang="en-US" dirty="0">
                <a:solidFill>
                  <a:schemeClr val="accent1"/>
                </a:solidFill>
              </a:rPr>
              <a:t>Merit</a:t>
            </a:r>
            <a:r>
              <a:rPr lang="ro-RO" altLang="en-US" dirty="0">
                <a:solidFill>
                  <a:schemeClr val="accent1"/>
                </a:solidFill>
              </a:rPr>
              <a:t>ă să riști?</a:t>
            </a:r>
            <a:br>
              <a:rPr lang="ro-RO" altLang="en-US" dirty="0">
                <a:solidFill>
                  <a:schemeClr val="accent1"/>
                </a:solidFill>
              </a:rPr>
            </a:br>
            <a:br>
              <a:rPr lang="ro-RO" altLang="en-US" dirty="0"/>
            </a:br>
            <a:br>
              <a:rPr lang="ro-RO" altLang="en-US" sz="5900" dirty="0"/>
            </a:br>
            <a:br>
              <a:rPr lang="ro-RO" altLang="en-US" sz="5900" dirty="0"/>
            </a:br>
            <a:endParaRPr lang="ro-RO" altLang="en-US" sz="5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C445D3-4626-4494-BD68-C22B7647E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1412" y="9268752"/>
            <a:ext cx="3273909" cy="3262046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61E8A6-D8D3-4BAA-A445-1B65AF3A082C}"/>
              </a:ext>
            </a:extLst>
          </p:cNvPr>
          <p:cNvSpPr/>
          <p:nvPr/>
        </p:nvSpPr>
        <p:spPr>
          <a:xfrm>
            <a:off x="14839691" y="10668942"/>
            <a:ext cx="22573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MAI- IUNIE 2026</a:t>
            </a:r>
          </a:p>
        </p:txBody>
      </p:sp>
      <p:sp>
        <p:nvSpPr>
          <p:cNvPr id="5" name="CasetăText 4">
            <a:extLst>
              <a:ext uri="{FF2B5EF4-FFF2-40B4-BE49-F238E27FC236}">
                <a16:creationId xmlns:a16="http://schemas.microsoft.com/office/drawing/2014/main" id="{32258968-40D2-432E-A755-0A72B9BE2909}"/>
              </a:ext>
            </a:extLst>
          </p:cNvPr>
          <p:cNvSpPr txBox="1"/>
          <p:nvPr/>
        </p:nvSpPr>
        <p:spPr>
          <a:xfrm>
            <a:off x="1" y="4853354"/>
            <a:ext cx="5943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dirty="0">
                <a:solidFill>
                  <a:srgbClr val="EFEFEF"/>
                </a:solidFill>
              </a:rPr>
              <a:t>Fii tu însuți</a:t>
            </a:r>
            <a:r>
              <a:rPr lang="en-GB" sz="6000" dirty="0">
                <a:solidFill>
                  <a:srgbClr val="EFEFEF"/>
                </a:solidFill>
              </a:rPr>
              <a:t>!</a:t>
            </a:r>
            <a:r>
              <a:rPr lang="ro-RO" sz="6000" dirty="0">
                <a:solidFill>
                  <a:srgbClr val="EFEFEF"/>
                </a:solidFill>
              </a:rPr>
              <a:t> </a:t>
            </a:r>
            <a:endParaRPr lang="en-GB" sz="6000" dirty="0">
              <a:solidFill>
                <a:srgbClr val="EFEFEF"/>
              </a:solidFill>
            </a:endParaRPr>
          </a:p>
          <a:p>
            <a:pPr algn="ctr"/>
            <a:r>
              <a:rPr lang="en-GB" sz="6000" dirty="0">
                <a:solidFill>
                  <a:srgbClr val="EFEFEF"/>
                </a:solidFill>
              </a:rPr>
              <a:t>F</a:t>
            </a:r>
            <a:r>
              <a:rPr lang="ro-RO" sz="6000" dirty="0" err="1">
                <a:solidFill>
                  <a:srgbClr val="EFEFEF"/>
                </a:solidFill>
              </a:rPr>
              <a:t>ără</a:t>
            </a:r>
            <a:r>
              <a:rPr lang="ro-RO" sz="6000" dirty="0">
                <a:solidFill>
                  <a:srgbClr val="EFEFEF"/>
                </a:solidFill>
              </a:rPr>
              <a:t> filtre</a:t>
            </a:r>
            <a:r>
              <a:rPr lang="en-GB" sz="6000" dirty="0">
                <a:solidFill>
                  <a:srgbClr val="EFEFEF"/>
                </a:solidFill>
              </a:rPr>
              <a:t>.</a:t>
            </a:r>
            <a:r>
              <a:rPr lang="ro-RO" sz="6000" dirty="0">
                <a:solidFill>
                  <a:srgbClr val="EFEFEF"/>
                </a:solidFill>
              </a:rPr>
              <a:t> </a:t>
            </a:r>
            <a:endParaRPr lang="en-GB" sz="6000" dirty="0">
              <a:solidFill>
                <a:srgbClr val="EFEFEF"/>
              </a:solidFill>
            </a:endParaRPr>
          </a:p>
          <a:p>
            <a:pPr algn="ctr"/>
            <a:r>
              <a:rPr lang="en-GB" sz="6000" dirty="0">
                <a:solidFill>
                  <a:srgbClr val="EFEFEF"/>
                </a:solidFill>
              </a:rPr>
              <a:t>F</a:t>
            </a:r>
            <a:r>
              <a:rPr lang="ro-RO" sz="6000" dirty="0" err="1">
                <a:solidFill>
                  <a:srgbClr val="EFEFEF"/>
                </a:solidFill>
              </a:rPr>
              <a:t>ără</a:t>
            </a:r>
            <a:r>
              <a:rPr lang="ro-RO" sz="6000" dirty="0">
                <a:solidFill>
                  <a:srgbClr val="EFEFEF"/>
                </a:solidFill>
              </a:rPr>
              <a:t> alcool</a:t>
            </a:r>
            <a:r>
              <a:rPr lang="en-GB" sz="6000" dirty="0">
                <a:solidFill>
                  <a:srgbClr val="EFEFEF"/>
                </a:solidFill>
              </a:rPr>
              <a:t>.</a:t>
            </a:r>
            <a:endParaRPr lang="ro-RO" sz="6000" dirty="0">
              <a:solidFill>
                <a:srgbClr val="EFEFE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>
          <a:xfrm>
            <a:off x="3653660" y="748362"/>
            <a:ext cx="19937860" cy="1630262"/>
          </a:xfrm>
        </p:spPr>
        <p:txBody>
          <a:bodyPr>
            <a:noAutofit/>
          </a:bodyPr>
          <a:lstStyle/>
          <a:p>
            <a:pPr algn="ctr"/>
            <a:r>
              <a:rPr lang="ro-RO" altLang="ro-RO" sz="4400" dirty="0">
                <a:latin typeface="Calibri" panose="020F0502020204030204" pitchFamily="34" charset="0"/>
              </a:rPr>
              <a:t>De ce adolescenții sunt mai vulnerabili în ceea ce privește consumul de alcool?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0C7151A3-5088-4337-87EB-884DE6C5148D}"/>
              </a:ext>
            </a:extLst>
          </p:cNvPr>
          <p:cNvSpPr/>
          <p:nvPr/>
        </p:nvSpPr>
        <p:spPr>
          <a:xfrm>
            <a:off x="6407218" y="5515829"/>
            <a:ext cx="9906000" cy="8217634"/>
          </a:xfrm>
          <a:prstGeom prst="rect">
            <a:avLst/>
          </a:prstGeom>
          <a:solidFill>
            <a:srgbClr val="FFC000"/>
          </a:solidFill>
          <a:effectLst>
            <a:softEdge rad="0"/>
          </a:effectLst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creierul este încă în dezvoltare </a:t>
            </a:r>
            <a:r>
              <a:rPr lang="pt-BR" sz="4400" dirty="0">
                <a:solidFill>
                  <a:srgbClr val="002060"/>
                </a:solidFill>
              </a:rPr>
              <a:t>până în jurul vârstei de 25 de ani</a:t>
            </a:r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toleranța este mai mică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riscul de dependență de 4 ori mai mare</a:t>
            </a:r>
          </a:p>
          <a:p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influența prietenilor este puternică</a:t>
            </a:r>
            <a:endParaRPr lang="en-GB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GB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4400" dirty="0" err="1">
                <a:solidFill>
                  <a:srgbClr val="002060"/>
                </a:solidFill>
              </a:rPr>
              <a:t>există</a:t>
            </a:r>
            <a:r>
              <a:rPr lang="en-GB" sz="4400" dirty="0">
                <a:solidFill>
                  <a:srgbClr val="002060"/>
                </a:solidFill>
              </a:rPr>
              <a:t> o </a:t>
            </a:r>
            <a:r>
              <a:rPr lang="en-GB" sz="4400" dirty="0" err="1">
                <a:solidFill>
                  <a:srgbClr val="002060"/>
                </a:solidFill>
              </a:rPr>
              <a:t>tendință</a:t>
            </a:r>
            <a:r>
              <a:rPr lang="en-GB" sz="4400" dirty="0">
                <a:solidFill>
                  <a:srgbClr val="002060"/>
                </a:solidFill>
              </a:rPr>
              <a:t> </a:t>
            </a:r>
            <a:r>
              <a:rPr lang="en-GB" sz="4400" dirty="0" err="1">
                <a:solidFill>
                  <a:srgbClr val="002060"/>
                </a:solidFill>
              </a:rPr>
              <a:t>mai</a:t>
            </a:r>
            <a:r>
              <a:rPr lang="en-GB" sz="4400" dirty="0">
                <a:solidFill>
                  <a:srgbClr val="002060"/>
                </a:solidFill>
              </a:rPr>
              <a:t> mare de </a:t>
            </a:r>
            <a:r>
              <a:rPr lang="en-GB" sz="4400" dirty="0" err="1">
                <a:solidFill>
                  <a:srgbClr val="002060"/>
                </a:solidFill>
              </a:rPr>
              <a:t>asumare</a:t>
            </a:r>
            <a:r>
              <a:rPr lang="en-GB" sz="4400" dirty="0">
                <a:solidFill>
                  <a:srgbClr val="002060"/>
                </a:solidFill>
              </a:rPr>
              <a:t> a  </a:t>
            </a:r>
            <a:r>
              <a:rPr lang="en-GB" sz="4400" dirty="0" err="1">
                <a:solidFill>
                  <a:srgbClr val="002060"/>
                </a:solidFill>
              </a:rPr>
              <a:t>comportamentelor</a:t>
            </a:r>
            <a:r>
              <a:rPr lang="en-GB" sz="4400" dirty="0">
                <a:solidFill>
                  <a:srgbClr val="002060"/>
                </a:solidFill>
              </a:rPr>
              <a:t> </a:t>
            </a:r>
            <a:r>
              <a:rPr lang="en-GB" sz="4400" dirty="0" err="1">
                <a:solidFill>
                  <a:srgbClr val="002060"/>
                </a:solidFill>
              </a:rPr>
              <a:t>riscante</a:t>
            </a:r>
            <a:r>
              <a:rPr lang="en-GB" sz="4400" dirty="0">
                <a:solidFill>
                  <a:srgbClr val="002060"/>
                </a:solidFill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o-RO" sz="4400" dirty="0">
              <a:solidFill>
                <a:srgbClr val="002060"/>
              </a:solidFill>
            </a:endParaRP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CB22D09B-DD8C-4DD4-963C-74CDE7A5AD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6024117" y="8567055"/>
            <a:ext cx="8359883" cy="5166408"/>
          </a:xfrm>
          <a:prstGeom prst="rect">
            <a:avLst/>
          </a:prstGeom>
          <a:effectLst>
            <a:softEdge rad="673100"/>
          </a:effectLst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98BAA4DE-B08D-412F-AF15-62FC833429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9066776" y="1471433"/>
            <a:ext cx="5317224" cy="5317224"/>
          </a:xfrm>
          <a:prstGeom prst="rect">
            <a:avLst/>
          </a:prstGeom>
          <a:effectLst>
            <a:softEdge rad="1016000"/>
          </a:effectLst>
        </p:spPr>
      </p:pic>
      <p:pic>
        <p:nvPicPr>
          <p:cNvPr id="10" name="Imagine 9">
            <a:extLst>
              <a:ext uri="{FF2B5EF4-FFF2-40B4-BE49-F238E27FC236}">
                <a16:creationId xmlns:a16="http://schemas.microsoft.com/office/drawing/2014/main" id="{091A07DA-6BCA-46DA-BB81-8CBDB65CC7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578297" y="1563493"/>
            <a:ext cx="8034604" cy="4189472"/>
          </a:xfrm>
          <a:prstGeom prst="rect">
            <a:avLst/>
          </a:prstGeom>
          <a:effectLst>
            <a:softEdge rad="787400"/>
          </a:effectLst>
        </p:spPr>
      </p:pic>
    </p:spTree>
    <p:extLst>
      <p:ext uri="{BB962C8B-B14F-4D97-AF65-F5344CB8AC3E}">
        <p14:creationId xmlns:p14="http://schemas.microsoft.com/office/powerpoint/2010/main" val="1058004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>
          <a:xfrm>
            <a:off x="3653660" y="748362"/>
            <a:ext cx="19937860" cy="1630262"/>
          </a:xfrm>
        </p:spPr>
        <p:txBody>
          <a:bodyPr>
            <a:noAutofit/>
          </a:bodyPr>
          <a:lstStyle/>
          <a:p>
            <a:pPr algn="ctr"/>
            <a:r>
              <a:rPr lang="ro-RO" altLang="ro-RO" sz="4400" dirty="0">
                <a:latin typeface="Calibri" panose="020F0502020204030204" pitchFamily="34" charset="0"/>
              </a:rPr>
              <a:t>Care este </a:t>
            </a:r>
            <a:r>
              <a:rPr lang="ro-RO" altLang="ro-RO" sz="4400" dirty="0" err="1">
                <a:latin typeface="Calibri" panose="020F0502020204030204" pitchFamily="34" charset="0"/>
              </a:rPr>
              <a:t>perceptia</a:t>
            </a:r>
            <a:r>
              <a:rPr lang="ro-RO" altLang="ro-RO" sz="4400" dirty="0">
                <a:latin typeface="Calibri" panose="020F0502020204030204" pitchFamily="34" charset="0"/>
              </a:rPr>
              <a:t> voastră asupra impactului consumului de alcool în adolescență?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0C7151A3-5088-4337-87EB-884DE6C5148D}"/>
              </a:ext>
            </a:extLst>
          </p:cNvPr>
          <p:cNvSpPr/>
          <p:nvPr/>
        </p:nvSpPr>
        <p:spPr>
          <a:xfrm>
            <a:off x="5119230" y="8614802"/>
            <a:ext cx="486883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Violență</a:t>
            </a:r>
          </a:p>
          <a:p>
            <a:endParaRPr lang="ro-RO" sz="4400" dirty="0"/>
          </a:p>
        </p:txBody>
      </p:sp>
      <p:sp>
        <p:nvSpPr>
          <p:cNvPr id="3" name="Dreptunghi 2">
            <a:extLst>
              <a:ext uri="{FF2B5EF4-FFF2-40B4-BE49-F238E27FC236}">
                <a16:creationId xmlns:a16="http://schemas.microsoft.com/office/drawing/2014/main" id="{723F13CC-AC3B-4E93-B0E0-089C2763384C}"/>
              </a:ext>
            </a:extLst>
          </p:cNvPr>
          <p:cNvSpPr/>
          <p:nvPr/>
        </p:nvSpPr>
        <p:spPr>
          <a:xfrm>
            <a:off x="5119230" y="1736005"/>
            <a:ext cx="14145539" cy="769441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it-IT" altLang="ro-RO" sz="4400" dirty="0">
                <a:solidFill>
                  <a:srgbClr val="002060"/>
                </a:solidFill>
              </a:rPr>
              <a:t>Ce riscuri credeți că sunt cele mai frecvente la adolescenți?</a:t>
            </a:r>
            <a:endParaRPr lang="ro-RO" sz="4400" dirty="0">
              <a:solidFill>
                <a:srgbClr val="002060"/>
              </a:solidFill>
            </a:endParaRPr>
          </a:p>
        </p:txBody>
      </p:sp>
      <p:sp>
        <p:nvSpPr>
          <p:cNvPr id="6" name="Dreptunghi 5">
            <a:extLst>
              <a:ext uri="{FF2B5EF4-FFF2-40B4-BE49-F238E27FC236}">
                <a16:creationId xmlns:a16="http://schemas.microsoft.com/office/drawing/2014/main" id="{FF62DB06-7A75-48FD-ADD4-84BBA34C95D6}"/>
              </a:ext>
            </a:extLst>
          </p:cNvPr>
          <p:cNvSpPr/>
          <p:nvPr/>
        </p:nvSpPr>
        <p:spPr>
          <a:xfrm>
            <a:off x="5119230" y="7396091"/>
            <a:ext cx="154275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Accidente</a:t>
            </a:r>
          </a:p>
        </p:txBody>
      </p:sp>
      <p:sp>
        <p:nvSpPr>
          <p:cNvPr id="8" name="Dreptunghi 7">
            <a:extLst>
              <a:ext uri="{FF2B5EF4-FFF2-40B4-BE49-F238E27FC236}">
                <a16:creationId xmlns:a16="http://schemas.microsoft.com/office/drawing/2014/main" id="{11BBEDC0-7223-43F4-9462-6F0C9F096551}"/>
              </a:ext>
            </a:extLst>
          </p:cNvPr>
          <p:cNvSpPr/>
          <p:nvPr/>
        </p:nvSpPr>
        <p:spPr>
          <a:xfrm>
            <a:off x="5119230" y="10061352"/>
            <a:ext cx="68358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Relații sexuale neprotejate</a:t>
            </a:r>
          </a:p>
        </p:txBody>
      </p:sp>
      <p:sp>
        <p:nvSpPr>
          <p:cNvPr id="9" name="Dreptunghi 8">
            <a:extLst>
              <a:ext uri="{FF2B5EF4-FFF2-40B4-BE49-F238E27FC236}">
                <a16:creationId xmlns:a16="http://schemas.microsoft.com/office/drawing/2014/main" id="{8C398016-E1ED-4708-A4F4-80881A7E3EA6}"/>
              </a:ext>
            </a:extLst>
          </p:cNvPr>
          <p:cNvSpPr/>
          <p:nvPr/>
        </p:nvSpPr>
        <p:spPr>
          <a:xfrm>
            <a:off x="5119230" y="11612737"/>
            <a:ext cx="35853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Dependență</a:t>
            </a:r>
          </a:p>
        </p:txBody>
      </p:sp>
      <p:pic>
        <p:nvPicPr>
          <p:cNvPr id="16" name="Imagine 15">
            <a:extLst>
              <a:ext uri="{FF2B5EF4-FFF2-40B4-BE49-F238E27FC236}">
                <a16:creationId xmlns:a16="http://schemas.microsoft.com/office/drawing/2014/main" id="{F87BE27D-BD63-421A-968A-C36750CEF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20018" y="2696638"/>
            <a:ext cx="10309268" cy="4381439"/>
          </a:xfrm>
          <a:prstGeom prst="rect">
            <a:avLst/>
          </a:prstGeom>
          <a:effectLst>
            <a:softEdge rad="647700"/>
          </a:effectLst>
        </p:spPr>
      </p:pic>
      <p:pic>
        <p:nvPicPr>
          <p:cNvPr id="20" name="Imagine 19">
            <a:extLst>
              <a:ext uri="{FF2B5EF4-FFF2-40B4-BE49-F238E27FC236}">
                <a16:creationId xmlns:a16="http://schemas.microsoft.com/office/drawing/2014/main" id="{3E83B675-5D77-434A-8592-D30C89841B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2833014" y="7523163"/>
            <a:ext cx="11239500" cy="6210300"/>
          </a:xfrm>
          <a:prstGeom prst="rect">
            <a:avLst/>
          </a:prstGeom>
          <a:effectLst>
            <a:softEdge rad="673100"/>
          </a:effectLst>
        </p:spPr>
      </p:pic>
      <p:sp>
        <p:nvSpPr>
          <p:cNvPr id="4" name="Dreptunghi 3">
            <a:extLst>
              <a:ext uri="{FF2B5EF4-FFF2-40B4-BE49-F238E27FC236}">
                <a16:creationId xmlns:a16="http://schemas.microsoft.com/office/drawing/2014/main" id="{02BB4CB2-BC47-4B7A-ADB0-D165F3B0C6C1}"/>
              </a:ext>
            </a:extLst>
          </p:cNvPr>
          <p:cNvSpPr/>
          <p:nvPr/>
        </p:nvSpPr>
        <p:spPr>
          <a:xfrm>
            <a:off x="12192000" y="6162416"/>
            <a:ext cx="119435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4400" b="1" dirty="0">
                <a:solidFill>
                  <a:srgbClr val="FF0000"/>
                </a:solidFill>
              </a:rPr>
              <a:t>Cu cât începeți mai devreme să consumați alcool, cu atât crește riscul!</a:t>
            </a:r>
          </a:p>
        </p:txBody>
      </p:sp>
      <p:pic>
        <p:nvPicPr>
          <p:cNvPr id="7" name="Imagine 6">
            <a:extLst>
              <a:ext uri="{FF2B5EF4-FFF2-40B4-BE49-F238E27FC236}">
                <a16:creationId xmlns:a16="http://schemas.microsoft.com/office/drawing/2014/main" id="{1C4B3E71-2B98-4692-972D-0E40EBFA28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5134365" y="2632518"/>
            <a:ext cx="4237901" cy="370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20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4"/>
          <p:cNvSpPr>
            <a:spLocks noGrp="1"/>
          </p:cNvSpPr>
          <p:nvPr>
            <p:ph sz="half" idx="1"/>
          </p:nvPr>
        </p:nvSpPr>
        <p:spPr>
          <a:xfrm>
            <a:off x="2247722" y="3796591"/>
            <a:ext cx="12207596" cy="7374992"/>
          </a:xfrm>
          <a:solidFill>
            <a:srgbClr val="FFC000"/>
          </a:solidFill>
        </p:spPr>
        <p:txBody>
          <a:bodyPr>
            <a:no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>
                <a:latin typeface="Calibri" panose="020F0502020204030204" pitchFamily="34" charset="0"/>
              </a:rPr>
              <a:t>o </a:t>
            </a:r>
            <a:r>
              <a:rPr lang="en-US" altLang="ro-RO" sz="4400" dirty="0" err="1">
                <a:latin typeface="Calibri" panose="020F0502020204030204" pitchFamily="34" charset="0"/>
              </a:rPr>
              <a:t>treime</a:t>
            </a:r>
            <a:r>
              <a:rPr lang="en-US" altLang="ro-RO" sz="4400" dirty="0">
                <a:latin typeface="Calibri" panose="020F0502020204030204" pitchFamily="34" charset="0"/>
              </a:rPr>
              <a:t> din </a:t>
            </a:r>
            <a:r>
              <a:rPr lang="en-US" altLang="ro-RO" sz="4400" dirty="0" err="1">
                <a:latin typeface="Calibri" panose="020F0502020204030204" pitchFamily="34" charset="0"/>
              </a:rPr>
              <a:t>decesele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tinerilor</a:t>
            </a:r>
            <a:r>
              <a:rPr lang="en-US" altLang="ro-RO" sz="4400" dirty="0">
                <a:latin typeface="Calibri" panose="020F0502020204030204" pitchFamily="34" charset="0"/>
              </a:rPr>
              <a:t> de 11-15 ani se </a:t>
            </a:r>
            <a:r>
              <a:rPr lang="en-US" altLang="ro-RO" sz="4400" dirty="0" err="1">
                <a:latin typeface="Calibri" panose="020F0502020204030204" pitchFamily="34" charset="0"/>
              </a:rPr>
              <a:t>produc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prin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accidente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rutiere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datorate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alcoolului</a:t>
            </a:r>
            <a:endParaRPr lang="en-US" altLang="ro-RO" sz="4400" dirty="0">
              <a:latin typeface="Calibri" panose="020F050202020403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>
                <a:latin typeface="Calibri" panose="020F0502020204030204" pitchFamily="34" charset="0"/>
              </a:rPr>
              <a:t>12% au </a:t>
            </a:r>
            <a:r>
              <a:rPr lang="en-US" altLang="ro-RO" sz="4400" dirty="0" err="1">
                <a:latin typeface="Calibri" panose="020F0502020204030204" pitchFamily="34" charset="0"/>
              </a:rPr>
              <a:t>probleme</a:t>
            </a:r>
            <a:r>
              <a:rPr lang="en-US" altLang="ro-RO" sz="4400" dirty="0">
                <a:latin typeface="Calibri" panose="020F0502020204030204" pitchFamily="34" charset="0"/>
              </a:rPr>
              <a:t> cu </a:t>
            </a:r>
            <a:r>
              <a:rPr lang="en-US" altLang="ro-RO" sz="4400" dirty="0" err="1">
                <a:latin typeface="Calibri" panose="020F0502020204030204" pitchFamily="34" charset="0"/>
              </a:rPr>
              <a:t>prietenii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sau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familia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rezultate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slabe</a:t>
            </a:r>
            <a:r>
              <a:rPr lang="en-US" altLang="ro-RO" sz="4400" dirty="0">
                <a:latin typeface="Calibri" panose="020F0502020204030204" pitchFamily="34" charset="0"/>
              </a:rPr>
              <a:t> la </a:t>
            </a:r>
            <a:r>
              <a:rPr lang="en-US" altLang="ro-RO" sz="4400" dirty="0" err="1">
                <a:latin typeface="Calibri" panose="020F0502020204030204" pitchFamily="34" charset="0"/>
              </a:rPr>
              <a:t>școală</a:t>
            </a:r>
            <a:r>
              <a:rPr lang="en-US" altLang="ro-RO" sz="4400" dirty="0">
                <a:latin typeface="Calibri" panose="020F0502020204030204" pitchFamily="34" charset="0"/>
              </a:rPr>
              <a:t>                                                                                                                              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>
                <a:latin typeface="Calibri" panose="020F0502020204030204" pitchFamily="34" charset="0"/>
              </a:rPr>
              <a:t>8% au </a:t>
            </a:r>
            <a:r>
              <a:rPr lang="en-US" altLang="ro-RO" sz="4400" dirty="0" err="1">
                <a:latin typeface="Calibri" panose="020F0502020204030204" pitchFamily="34" charset="0"/>
              </a:rPr>
              <a:t>comportamente</a:t>
            </a:r>
            <a:r>
              <a:rPr lang="en-US" altLang="ro-RO" sz="4400" dirty="0">
                <a:latin typeface="Calibri" panose="020F0502020204030204" pitchFamily="34" charset="0"/>
              </a:rPr>
              <a:t> de </a:t>
            </a:r>
            <a:r>
              <a:rPr lang="en-US" altLang="ro-RO" sz="4400" dirty="0" err="1">
                <a:latin typeface="Calibri" panose="020F0502020204030204" pitchFamily="34" charset="0"/>
              </a:rPr>
              <a:t>risc</a:t>
            </a:r>
            <a:r>
              <a:rPr lang="en-US" altLang="ro-RO" sz="4400" dirty="0">
                <a:latin typeface="Calibri" panose="020F0502020204030204" pitchFamily="34" charset="0"/>
              </a:rPr>
              <a:t> (sexual, </a:t>
            </a:r>
            <a:r>
              <a:rPr lang="en-US" altLang="ro-RO" sz="4400" dirty="0" err="1">
                <a:latin typeface="Calibri" panose="020F0502020204030204" pitchFamily="34" charset="0"/>
              </a:rPr>
              <a:t>delicvență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violență</a:t>
            </a:r>
            <a:r>
              <a:rPr lang="en-US" altLang="ro-RO" sz="4400" dirty="0">
                <a:latin typeface="Calibri" panose="020F0502020204030204" pitchFamily="34" charset="0"/>
              </a:rPr>
              <a:t>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 err="1">
                <a:latin typeface="Calibri" panose="020F0502020204030204" pitchFamily="34" charset="0"/>
              </a:rPr>
              <a:t>peste</a:t>
            </a:r>
            <a:r>
              <a:rPr lang="en-US" altLang="ro-RO" sz="4400" dirty="0">
                <a:latin typeface="Calibri" panose="020F0502020204030204" pitchFamily="34" charset="0"/>
              </a:rPr>
              <a:t> 200 de </a:t>
            </a:r>
            <a:r>
              <a:rPr lang="en-US" altLang="ro-RO" sz="4400" dirty="0" err="1">
                <a:latin typeface="Calibri" panose="020F0502020204030204" pitchFamily="34" charset="0"/>
              </a:rPr>
              <a:t>boli</a:t>
            </a:r>
            <a:r>
              <a:rPr lang="en-US" altLang="ro-RO" sz="4400" dirty="0">
                <a:latin typeface="Calibri" panose="020F0502020204030204" pitchFamily="34" charset="0"/>
              </a:rPr>
              <a:t> (</a:t>
            </a:r>
            <a:r>
              <a:rPr lang="en-US" altLang="ro-RO" sz="4400" dirty="0" err="1">
                <a:latin typeface="Calibri" panose="020F0502020204030204" pitchFamily="34" charset="0"/>
              </a:rPr>
              <a:t>tulburări</a:t>
            </a:r>
            <a:r>
              <a:rPr lang="en-US" altLang="ro-RO" sz="4400" dirty="0">
                <a:latin typeface="Calibri" panose="020F0502020204030204" pitchFamily="34" charset="0"/>
              </a:rPr>
              <a:t> ale </a:t>
            </a:r>
            <a:r>
              <a:rPr lang="en-US" altLang="ro-RO" sz="4400" dirty="0" err="1">
                <a:latin typeface="Calibri" panose="020F0502020204030204" pitchFamily="34" charset="0"/>
              </a:rPr>
              <a:t>sistemului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nervos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ciroză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hepatică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unele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forme</a:t>
            </a:r>
            <a:r>
              <a:rPr lang="en-US" altLang="ro-RO" sz="4400" dirty="0">
                <a:latin typeface="Calibri" panose="020F0502020204030204" pitchFamily="34" charset="0"/>
              </a:rPr>
              <a:t> de cancer etc.)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 err="1">
                <a:latin typeface="Calibri" panose="020F0502020204030204" pitchFamily="34" charset="0"/>
              </a:rPr>
              <a:t>Risc</a:t>
            </a:r>
            <a:r>
              <a:rPr lang="en-US" altLang="ro-RO" sz="4400" dirty="0">
                <a:latin typeface="Calibri" panose="020F0502020204030204" pitchFamily="34" charset="0"/>
              </a:rPr>
              <a:t> de </a:t>
            </a:r>
            <a:r>
              <a:rPr lang="en-US" altLang="ro-RO" sz="4400" dirty="0" err="1">
                <a:latin typeface="Calibri" panose="020F0502020204030204" pitchFamily="34" charset="0"/>
              </a:rPr>
              <a:t>asociere</a:t>
            </a:r>
            <a:r>
              <a:rPr lang="en-US" altLang="ro-RO" sz="4400" dirty="0">
                <a:latin typeface="Calibri" panose="020F0502020204030204" pitchFamily="34" charset="0"/>
              </a:rPr>
              <a:t> cu </a:t>
            </a:r>
            <a:r>
              <a:rPr lang="en-US" altLang="ro-RO" sz="4400" dirty="0" err="1">
                <a:latin typeface="Calibri" panose="020F0502020204030204" pitchFamily="34" charset="0"/>
              </a:rPr>
              <a:t>alte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substanțe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nocive</a:t>
            </a:r>
            <a:r>
              <a:rPr lang="en-US" altLang="ro-RO" sz="4400" dirty="0">
                <a:latin typeface="Calibri" panose="020F0502020204030204" pitchFamily="34" charset="0"/>
              </a:rPr>
              <a:t> (</a:t>
            </a:r>
            <a:r>
              <a:rPr lang="en-US" altLang="ro-RO" sz="4400" dirty="0" err="1">
                <a:latin typeface="Calibri" panose="020F0502020204030204" pitchFamily="34" charset="0"/>
              </a:rPr>
              <a:t>tutun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droguri</a:t>
            </a:r>
            <a:r>
              <a:rPr lang="en-US" altLang="ro-RO" sz="4400" dirty="0">
                <a:latin typeface="Calibri" panose="020F0502020204030204" pitchFamily="34" charset="0"/>
              </a:rPr>
              <a:t>)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21ED79-5967-4638-8E63-1C298D8CA61A}"/>
              </a:ext>
            </a:extLst>
          </p:cNvPr>
          <p:cNvSpPr/>
          <p:nvPr/>
        </p:nvSpPr>
        <p:spPr>
          <a:xfrm>
            <a:off x="2247722" y="12807290"/>
            <a:ext cx="212445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Steffens, R. &amp; </a:t>
            </a:r>
            <a:r>
              <a:rPr lang="en-GB" dirty="0" err="1"/>
              <a:t>Sarrazin</a:t>
            </a:r>
            <a:r>
              <a:rPr lang="en-GB" dirty="0"/>
              <a:t>, D. (2016) Guidance to reduce alcohol-related harm for young people. Background paper. Münster: LWL-Coordination Office for </a:t>
            </a:r>
            <a:r>
              <a:rPr lang="en-GB" dirty="0" err="1"/>
              <a:t>DrugRelated</a:t>
            </a:r>
            <a:r>
              <a:rPr lang="en-GB" dirty="0"/>
              <a:t> Issues:34,38,55;</a:t>
            </a:r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5483E8C0-5A9D-4BDC-B3D9-71E7C32D5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542600" y="3796592"/>
            <a:ext cx="9882370" cy="6991937"/>
          </a:xfrm>
          <a:prstGeom prst="rect">
            <a:avLst/>
          </a:prstGeom>
          <a:effectLst>
            <a:softEdge rad="584200"/>
          </a:effectLst>
        </p:spPr>
      </p:pic>
    </p:spTree>
    <p:extLst>
      <p:ext uri="{BB962C8B-B14F-4D97-AF65-F5344CB8AC3E}">
        <p14:creationId xmlns:p14="http://schemas.microsoft.com/office/powerpoint/2010/main" val="2344145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>
          <a:xfrm>
            <a:off x="9326880" y="253097"/>
            <a:ext cx="12435840" cy="618351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ctr"/>
            <a:r>
              <a:rPr lang="ro-RO" altLang="ro-RO" sz="4400" dirty="0">
                <a:latin typeface="Calibri" panose="020F0502020204030204" pitchFamily="34" charset="0"/>
              </a:rPr>
              <a:t>Impactul social și economic al consumului de alcool</a:t>
            </a:r>
            <a:endParaRPr lang="en-US" altLang="ro-RO" sz="4400" dirty="0">
              <a:latin typeface="Calibri" panose="020F0502020204030204" pitchFamily="34" charset="0"/>
            </a:endParaRPr>
          </a:p>
        </p:txBody>
      </p:sp>
      <p:sp>
        <p:nvSpPr>
          <p:cNvPr id="4099" name="Content Placeholder 4"/>
          <p:cNvSpPr>
            <a:spLocks noGrp="1"/>
          </p:cNvSpPr>
          <p:nvPr>
            <p:ph sz="half" idx="1"/>
          </p:nvPr>
        </p:nvSpPr>
        <p:spPr>
          <a:xfrm>
            <a:off x="5413248" y="911465"/>
            <a:ext cx="18970752" cy="12821997"/>
          </a:xfrm>
          <a:solidFill>
            <a:srgbClr val="FFC000"/>
          </a:solidFill>
          <a:effectLst>
            <a:softEdge rad="177800"/>
          </a:effectLst>
        </p:spPr>
        <p:txBody>
          <a:bodyPr>
            <a:no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o-RO" altLang="ro-RO" sz="4400" dirty="0">
                <a:latin typeface="Calibri" panose="020F0502020204030204" pitchFamily="34" charset="0"/>
              </a:rPr>
              <a:t>dificultăți financiare, pierderea locuinței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 err="1">
                <a:latin typeface="Calibri" panose="020F0502020204030204" pitchFamily="34" charset="0"/>
              </a:rPr>
              <a:t>costurile</a:t>
            </a:r>
            <a:r>
              <a:rPr lang="en-US" altLang="ro-RO" sz="4400" dirty="0">
                <a:latin typeface="Calibri" panose="020F0502020204030204" pitchFamily="34" charset="0"/>
              </a:rPr>
              <a:t> generate de </a:t>
            </a:r>
            <a:r>
              <a:rPr lang="en-US" altLang="ro-RO" sz="4400" dirty="0" err="1">
                <a:latin typeface="Calibri" panose="020F0502020204030204" pitchFamily="34" charset="0"/>
              </a:rPr>
              <a:t>pierderea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productivității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forței</a:t>
            </a:r>
            <a:r>
              <a:rPr lang="en-US" altLang="ro-RO" sz="4400" dirty="0">
                <a:latin typeface="Calibri" panose="020F0502020204030204" pitchFamily="34" charset="0"/>
              </a:rPr>
              <a:t> de </a:t>
            </a:r>
            <a:r>
              <a:rPr lang="en-US" altLang="ro-RO" sz="4400" dirty="0" err="1">
                <a:latin typeface="Calibri" panose="020F0502020204030204" pitchFamily="34" charset="0"/>
              </a:rPr>
              <a:t>muncă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și</a:t>
            </a:r>
            <a:r>
              <a:rPr lang="en-US" altLang="ro-RO" sz="4400" dirty="0">
                <a:latin typeface="Calibri" panose="020F0502020204030204" pitchFamily="34" charset="0"/>
              </a:rPr>
              <a:t> de </a:t>
            </a:r>
            <a:r>
              <a:rPr lang="en-US" altLang="ro-RO" sz="4400" dirty="0" err="1">
                <a:latin typeface="Calibri" panose="020F0502020204030204" pitchFamily="34" charset="0"/>
              </a:rPr>
              <a:t>șomaj</a:t>
            </a:r>
            <a:r>
              <a:rPr lang="en-US" altLang="ro-RO" sz="4400" dirty="0">
                <a:latin typeface="Calibri" panose="020F0502020204030204" pitchFamily="34" charset="0"/>
              </a:rPr>
              <a:t>,</a:t>
            </a:r>
            <a:r>
              <a:rPr lang="ro-RO" altLang="ro-RO" sz="4400" dirty="0">
                <a:latin typeface="Calibri" panose="020F0502020204030204" pitchFamily="34" charset="0"/>
              </a:rPr>
              <a:t> eșec școlar (rezultate școlare slabe, absenteism, abandonarea studiilor)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costurile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ro-RO" altLang="ro-RO" sz="4400" dirty="0">
                <a:latin typeface="Calibri" panose="020F0502020204030204" pitchFamily="34" charset="0"/>
              </a:rPr>
              <a:t>psihologice </a:t>
            </a:r>
            <a:r>
              <a:rPr lang="en-US" altLang="ro-RO" sz="4400" dirty="0" err="1">
                <a:latin typeface="Calibri" panose="020F0502020204030204" pitchFamily="34" charset="0"/>
              </a:rPr>
              <a:t>atribuite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durerii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și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suferinței</a:t>
            </a:r>
            <a:r>
              <a:rPr lang="en-US" altLang="ro-RO" sz="4400" dirty="0">
                <a:latin typeface="Calibri" panose="020F0502020204030204" pitchFamily="34" charset="0"/>
              </a:rPr>
              <a:t>.</a:t>
            </a:r>
            <a:endParaRPr lang="ro-RO" altLang="ro-RO" sz="4400" dirty="0">
              <a:latin typeface="Calibri" panose="020F050202020403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ro-RO" altLang="ro-RO" sz="4400" dirty="0">
                <a:latin typeface="Calibri" panose="020F0502020204030204" pitchFamily="34" charset="0"/>
              </a:rPr>
              <a:t>d</a:t>
            </a:r>
            <a:r>
              <a:rPr lang="en-US" altLang="ro-RO" sz="4400" dirty="0" err="1">
                <a:latin typeface="Calibri" panose="020F0502020204030204" pitchFamily="34" charset="0"/>
              </a:rPr>
              <a:t>eteriorarea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relațiilor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familiale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și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sociale</a:t>
            </a:r>
            <a:r>
              <a:rPr lang="en-US" altLang="ro-RO" sz="4400" dirty="0">
                <a:latin typeface="Calibri" panose="020F0502020204030204" pitchFamily="34" charset="0"/>
              </a:rPr>
              <a:t>: </a:t>
            </a:r>
            <a:r>
              <a:rPr lang="en-US" altLang="ro-RO" sz="4400" dirty="0" err="1">
                <a:latin typeface="Calibri" panose="020F0502020204030204" pitchFamily="34" charset="0"/>
              </a:rPr>
              <a:t>conflicte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divorț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abuz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neglijarea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copiilor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pierderea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prietenilor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excludere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socială</a:t>
            </a:r>
            <a:endParaRPr lang="ro-RO" altLang="ro-RO" sz="4400" dirty="0">
              <a:latin typeface="Calibri" panose="020F050202020403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 err="1">
                <a:latin typeface="Calibri" panose="020F0502020204030204" pitchFamily="34" charset="0"/>
              </a:rPr>
              <a:t>afectarea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altor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persoane</a:t>
            </a:r>
            <a:r>
              <a:rPr lang="en-US" altLang="ro-RO" sz="4400" dirty="0">
                <a:latin typeface="Calibri" panose="020F0502020204030204" pitchFamily="34" charset="0"/>
              </a:rPr>
              <a:t>, cum </a:t>
            </a:r>
            <a:r>
              <a:rPr lang="en-US" altLang="ro-RO" sz="4400" dirty="0" err="1">
                <a:latin typeface="Calibri" panose="020F0502020204030204" pitchFamily="34" charset="0"/>
              </a:rPr>
              <a:t>ar</a:t>
            </a:r>
            <a:r>
              <a:rPr lang="en-US" altLang="ro-RO" sz="4400" dirty="0">
                <a:latin typeface="Calibri" panose="020F0502020204030204" pitchFamily="34" charset="0"/>
              </a:rPr>
              <a:t> fi </a:t>
            </a:r>
            <a:r>
              <a:rPr lang="en-US" altLang="ro-RO" sz="4400" dirty="0" err="1">
                <a:latin typeface="Calibri" panose="020F0502020204030204" pitchFamily="34" charset="0"/>
              </a:rPr>
              <a:t>membrii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familiei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prieteni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colegi</a:t>
            </a:r>
            <a:r>
              <a:rPr lang="en-US" altLang="ro-RO" sz="4400" dirty="0">
                <a:latin typeface="Calibri" panose="020F0502020204030204" pitchFamily="34" charset="0"/>
              </a:rPr>
              <a:t> de </a:t>
            </a:r>
            <a:r>
              <a:rPr lang="en-US" altLang="ro-RO" sz="4400" dirty="0" err="1">
                <a:latin typeface="Calibri" panose="020F0502020204030204" pitchFamily="34" charset="0"/>
              </a:rPr>
              <a:t>muncă</a:t>
            </a:r>
            <a:r>
              <a:rPr lang="ro-RO" altLang="ro-RO" sz="4400" dirty="0">
                <a:latin typeface="Calibri" panose="020F0502020204030204" pitchFamily="34" charset="0"/>
              </a:rPr>
              <a:t> (</a:t>
            </a:r>
            <a:r>
              <a:rPr lang="it-IT" altLang="ro-RO" sz="4400" dirty="0">
                <a:latin typeface="Calibri" panose="020F0502020204030204" pitchFamily="34" charset="0"/>
              </a:rPr>
              <a:t>vătămări corporale</a:t>
            </a:r>
            <a:r>
              <a:rPr lang="ro-RO" altLang="ro-RO" sz="4400" dirty="0">
                <a:latin typeface="Calibri" panose="020F0502020204030204" pitchFamily="34" charset="0"/>
              </a:rPr>
              <a:t>, </a:t>
            </a:r>
            <a:r>
              <a:rPr lang="it-IT" altLang="ro-RO" sz="4400" dirty="0">
                <a:latin typeface="Calibri" panose="020F0502020204030204" pitchFamily="34" charset="0"/>
              </a:rPr>
              <a:t>distrugeri materiale</a:t>
            </a:r>
            <a:r>
              <a:rPr lang="ro-RO" altLang="ro-RO" sz="4400" dirty="0">
                <a:latin typeface="Calibri" panose="020F0502020204030204" pitchFamily="34" charset="0"/>
              </a:rPr>
              <a:t>, hărțuire, insultă sau amenințare).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 err="1">
                <a:latin typeface="Calibri" panose="020F0502020204030204" pitchFamily="34" charset="0"/>
              </a:rPr>
              <a:t>accidentele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rutiere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ro-RO" altLang="ro-RO" sz="4400" dirty="0">
                <a:latin typeface="Calibri" panose="020F0502020204030204" pitchFamily="34" charset="0"/>
              </a:rPr>
              <a:t>, la domiciliu, la locul de muncă, violență, căderi, asfixiere, sinucidere, omucidere, înec, arsuri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 err="1">
                <a:latin typeface="Calibri" panose="020F0502020204030204" pitchFamily="34" charset="0"/>
              </a:rPr>
              <a:t>dezvoltarea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tulburărilor</a:t>
            </a:r>
            <a:r>
              <a:rPr lang="en-US" altLang="ro-RO" sz="4400" dirty="0">
                <a:latin typeface="Calibri" panose="020F0502020204030204" pitchFamily="34" charset="0"/>
              </a:rPr>
              <a:t> din </a:t>
            </a:r>
            <a:r>
              <a:rPr lang="en-US" altLang="ro-RO" sz="4400" dirty="0" err="1">
                <a:latin typeface="Calibri" panose="020F0502020204030204" pitchFamily="34" charset="0"/>
              </a:rPr>
              <a:t>spectrul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sindromului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alcoolic</a:t>
            </a:r>
            <a:r>
              <a:rPr lang="en-US" altLang="ro-RO" sz="4400" dirty="0">
                <a:latin typeface="Calibri" panose="020F0502020204030204" pitchFamily="34" charset="0"/>
              </a:rPr>
              <a:t> fetal</a:t>
            </a:r>
            <a:r>
              <a:rPr lang="ro-RO" altLang="ro-RO" sz="4400" dirty="0">
                <a:latin typeface="Calibri" panose="020F0502020204030204" pitchFamily="34" charset="0"/>
              </a:rPr>
              <a:t>,</a:t>
            </a:r>
            <a:r>
              <a:rPr lang="it-IT" altLang="ro-RO" sz="4400" dirty="0">
                <a:latin typeface="Calibri" panose="020F0502020204030204" pitchFamily="34" charset="0"/>
              </a:rPr>
              <a:t> consecinț</a:t>
            </a:r>
            <a:r>
              <a:rPr lang="ro-RO" altLang="ro-RO" sz="4400" dirty="0">
                <a:latin typeface="Calibri" panose="020F0502020204030204" pitchFamily="34" charset="0"/>
              </a:rPr>
              <a:t>a</a:t>
            </a:r>
            <a:r>
              <a:rPr lang="it-IT" altLang="ro-RO" sz="4400" dirty="0">
                <a:latin typeface="Calibri" panose="020F0502020204030204" pitchFamily="34" charset="0"/>
              </a:rPr>
              <a:t> expunerii prenatale la alcool</a:t>
            </a:r>
            <a:r>
              <a:rPr lang="ro-RO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>
                <a:latin typeface="Calibri" panose="020F0502020204030204" pitchFamily="34" charset="0"/>
              </a:rPr>
              <a:t>.</a:t>
            </a:r>
            <a:endParaRPr lang="ro-RO" altLang="ro-RO" sz="4400" dirty="0">
              <a:latin typeface="Calibri" panose="020F050202020403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ro-RO" altLang="ro-RO" sz="4400" dirty="0">
                <a:latin typeface="Calibri" panose="020F0502020204030204" pitchFamily="34" charset="0"/>
              </a:rPr>
              <a:t>c</a:t>
            </a:r>
            <a:r>
              <a:rPr lang="en-US" altLang="ro-RO" sz="4400" dirty="0" err="1">
                <a:latin typeface="Calibri" panose="020F0502020204030204" pitchFamily="34" charset="0"/>
              </a:rPr>
              <a:t>onsum</a:t>
            </a:r>
            <a:r>
              <a:rPr lang="en-US" altLang="ro-RO" sz="4400" dirty="0">
                <a:latin typeface="Calibri" panose="020F0502020204030204" pitchFamily="34" charset="0"/>
              </a:rPr>
              <a:t> de </a:t>
            </a:r>
            <a:r>
              <a:rPr lang="en-US" altLang="ro-RO" sz="4400" dirty="0" err="1">
                <a:latin typeface="Calibri" panose="020F0502020204030204" pitchFamily="34" charset="0"/>
              </a:rPr>
              <a:t>alte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substanțe</a:t>
            </a:r>
            <a:r>
              <a:rPr lang="en-US" altLang="ro-RO" sz="4400" dirty="0">
                <a:latin typeface="Calibri" panose="020F0502020204030204" pitchFamily="34" charset="0"/>
              </a:rPr>
              <a:t> de </a:t>
            </a:r>
            <a:r>
              <a:rPr lang="en-US" altLang="ro-RO" sz="4400" dirty="0" err="1">
                <a:latin typeface="Calibri" panose="020F0502020204030204" pitchFamily="34" charset="0"/>
              </a:rPr>
              <a:t>abuz</a:t>
            </a:r>
            <a:r>
              <a:rPr lang="en-US" altLang="ro-RO" sz="4400" dirty="0">
                <a:latin typeface="Calibri" panose="020F0502020204030204" pitchFamily="34" charset="0"/>
              </a:rPr>
              <a:t>: </a:t>
            </a:r>
            <a:r>
              <a:rPr lang="en-US" altLang="ro-RO" sz="4400" dirty="0" err="1">
                <a:latin typeface="Calibri" panose="020F0502020204030204" pitchFamily="34" charset="0"/>
              </a:rPr>
              <a:t>tutun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droguri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ilegale</a:t>
            </a:r>
            <a:endParaRPr lang="ro-RO" altLang="ro-RO" sz="4400" dirty="0">
              <a:latin typeface="Calibri" panose="020F050202020403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o-RO" altLang="ro-RO" sz="4400" dirty="0">
                <a:latin typeface="Calibri" panose="020F0502020204030204" pitchFamily="34" charset="0"/>
              </a:rPr>
              <a:t>c</a:t>
            </a:r>
            <a:r>
              <a:rPr lang="en-US" altLang="ro-RO" sz="4400" dirty="0" err="1">
                <a:latin typeface="Calibri" panose="020F0502020204030204" pitchFamily="34" charset="0"/>
              </a:rPr>
              <a:t>omportament</a:t>
            </a:r>
            <a:r>
              <a:rPr lang="en-US" altLang="ro-RO" sz="4400" dirty="0">
                <a:latin typeface="Calibri" panose="020F0502020204030204" pitchFamily="34" charset="0"/>
              </a:rPr>
              <a:t> sexual </a:t>
            </a:r>
            <a:r>
              <a:rPr lang="en-US" altLang="ro-RO" sz="4400" dirty="0" err="1">
                <a:latin typeface="Calibri" panose="020F0502020204030204" pitchFamily="34" charset="0"/>
              </a:rPr>
              <a:t>nepotrivit</a:t>
            </a:r>
            <a:r>
              <a:rPr lang="en-US" altLang="ro-RO" sz="4400" dirty="0">
                <a:latin typeface="Calibri" panose="020F0502020204030204" pitchFamily="34" charset="0"/>
              </a:rPr>
              <a:t>: sex </a:t>
            </a:r>
            <a:r>
              <a:rPr lang="en-US" altLang="ro-RO" sz="4400" dirty="0" err="1">
                <a:latin typeface="Calibri" panose="020F0502020204030204" pitchFamily="34" charset="0"/>
              </a:rPr>
              <a:t>neprotejat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boli</a:t>
            </a:r>
            <a:r>
              <a:rPr lang="en-US" altLang="ro-RO" sz="4400" dirty="0">
                <a:latin typeface="Calibri" panose="020F0502020204030204" pitchFamily="34" charset="0"/>
              </a:rPr>
              <a:t> cu </a:t>
            </a:r>
            <a:r>
              <a:rPr lang="en-US" altLang="ro-RO" sz="4400" dirty="0" err="1">
                <a:latin typeface="Calibri" panose="020F0502020204030204" pitchFamily="34" charset="0"/>
              </a:rPr>
              <a:t>transmitere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sexuală</a:t>
            </a:r>
            <a:r>
              <a:rPr lang="en-US" altLang="ro-RO" sz="4400" dirty="0">
                <a:latin typeface="Calibri" panose="020F0502020204030204" pitchFamily="34" charset="0"/>
              </a:rPr>
              <a:t>, viol, </a:t>
            </a:r>
            <a:r>
              <a:rPr lang="en-US" altLang="ro-RO" sz="4400" dirty="0" err="1">
                <a:latin typeface="Calibri" panose="020F0502020204030204" pitchFamily="34" charset="0"/>
              </a:rPr>
              <a:t>sarcină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nedorită</a:t>
            </a:r>
            <a:endParaRPr lang="ro-RO" altLang="ro-RO" sz="4400" dirty="0">
              <a:latin typeface="Calibri" panose="020F050202020403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ro-RO" sz="4400" dirty="0" err="1">
                <a:latin typeface="Calibri" panose="020F0502020204030204" pitchFamily="34" charset="0"/>
              </a:rPr>
              <a:t>costurile</a:t>
            </a:r>
            <a:r>
              <a:rPr lang="en-US" altLang="ro-RO" sz="4400" dirty="0">
                <a:latin typeface="Calibri" panose="020F0502020204030204" pitchFamily="34" charset="0"/>
              </a:rPr>
              <a:t> din </a:t>
            </a:r>
            <a:r>
              <a:rPr lang="en-US" altLang="ro-RO" sz="4400" dirty="0" err="1">
                <a:latin typeface="Calibri" panose="020F0502020204030204" pitchFamily="34" charset="0"/>
              </a:rPr>
              <a:t>sectorul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justiției</a:t>
            </a:r>
            <a:r>
              <a:rPr lang="ro-RO" altLang="ro-RO" sz="4400" dirty="0">
                <a:latin typeface="Calibri" panose="020F0502020204030204" pitchFamily="34" charset="0"/>
              </a:rPr>
              <a:t> (comportamente antisociale: bătăi, scandaluri, tâlhărie, distrugeri de bunuri, amenzi, închisoare)</a:t>
            </a:r>
            <a:endParaRPr lang="en-US" altLang="ro-RO" sz="4400" dirty="0">
              <a:latin typeface="Calibri" panose="020F050202020403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altLang="ro-RO" sz="4400" dirty="0">
              <a:latin typeface="Calibri" panose="020F0502020204030204" pitchFamily="34" charset="0"/>
            </a:endParaRP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92C0E145-ADA4-42DE-B943-50C4262D8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44" y="4315968"/>
            <a:ext cx="3881535" cy="3657600"/>
          </a:xfrm>
          <a:prstGeom prst="rect">
            <a:avLst/>
          </a:prstGeom>
          <a:solidFill>
            <a:schemeClr val="accent1"/>
          </a:solidFill>
          <a:effectLst>
            <a:outerShdw blurRad="50800" dist="50800" dir="5400000" sx="1000" sy="1000" algn="ctr" rotWithShape="0">
              <a:srgbClr val="000000">
                <a:alpha val="0"/>
              </a:srgbClr>
            </a:outerShd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16316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EF620-70FA-4AD5-8370-5A56FEA9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6180" y="229263"/>
            <a:ext cx="12419163" cy="1358635"/>
          </a:xfrm>
          <a:noFill/>
        </p:spPr>
        <p:txBody>
          <a:bodyPr/>
          <a:lstStyle/>
          <a:p>
            <a:pPr algn="ctr"/>
            <a:r>
              <a:rPr lang="it-IT" sz="4400" dirty="0"/>
              <a:t>Efectele psihologice și sociale ale alcoolului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ECDC7-BB7B-4105-89E6-F729FEF92B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06180" y="1834765"/>
            <a:ext cx="9783170" cy="10485437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4F2DF-8A87-441F-8C4A-9F1C094EF2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14</a:t>
            </a:fld>
            <a:endParaRPr lang="ro-RO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87ECBB-BE71-423A-95E7-AD7ED388971A}"/>
              </a:ext>
            </a:extLst>
          </p:cNvPr>
          <p:cNvSpPr/>
          <p:nvPr/>
        </p:nvSpPr>
        <p:spPr>
          <a:xfrm>
            <a:off x="2078182" y="12909828"/>
            <a:ext cx="206294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WHO (2018) Global Status Report on Alcohol and Health; National Institute of Alcohol Abuse and Alcoholism (2007); NHS (2019) Government of South Africa (2019); </a:t>
            </a:r>
            <a:r>
              <a:rPr lang="en-GB" dirty="0" err="1"/>
              <a:t>Asociația</a:t>
            </a:r>
            <a:r>
              <a:rPr lang="en-GB" dirty="0"/>
              <a:t> </a:t>
            </a:r>
            <a:r>
              <a:rPr lang="en-GB" dirty="0" err="1"/>
              <a:t>Română</a:t>
            </a:r>
            <a:r>
              <a:rPr lang="en-GB" dirty="0"/>
              <a:t> </a:t>
            </a:r>
            <a:r>
              <a:rPr lang="en-GB" dirty="0" err="1"/>
              <a:t>pentru</a:t>
            </a:r>
            <a:r>
              <a:rPr lang="en-GB" dirty="0"/>
              <a:t> </a:t>
            </a:r>
            <a:r>
              <a:rPr lang="en-GB" dirty="0" err="1"/>
              <a:t>Promovarea</a:t>
            </a:r>
            <a:r>
              <a:rPr lang="en-GB" dirty="0"/>
              <a:t> </a:t>
            </a:r>
            <a:r>
              <a:rPr lang="en-GB" dirty="0" err="1"/>
              <a:t>Sănătății</a:t>
            </a:r>
            <a:r>
              <a:rPr lang="en-GB" dirty="0"/>
              <a:t> (2013)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1E146-1324-4B4A-8F56-6732AD862166}"/>
              </a:ext>
            </a:extLst>
          </p:cNvPr>
          <p:cNvSpPr txBox="1"/>
          <p:nvPr/>
        </p:nvSpPr>
        <p:spPr>
          <a:xfrm>
            <a:off x="2799710" y="6968524"/>
            <a:ext cx="12734524" cy="144655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sz="4400" dirty="0" err="1">
                <a:solidFill>
                  <a:srgbClr val="262262"/>
                </a:solidFill>
              </a:rPr>
              <a:t>Comportament</a:t>
            </a:r>
            <a:r>
              <a:rPr lang="en-GB" sz="4400" dirty="0">
                <a:solidFill>
                  <a:srgbClr val="262262"/>
                </a:solidFill>
              </a:rPr>
              <a:t> sexual </a:t>
            </a:r>
            <a:r>
              <a:rPr lang="en-GB" sz="4400" dirty="0" err="1">
                <a:solidFill>
                  <a:srgbClr val="262262"/>
                </a:solidFill>
              </a:rPr>
              <a:t>nepotrivit</a:t>
            </a:r>
            <a:r>
              <a:rPr lang="en-GB" sz="4400" dirty="0">
                <a:solidFill>
                  <a:srgbClr val="262262"/>
                </a:solidFill>
              </a:rPr>
              <a:t>: sex </a:t>
            </a:r>
            <a:r>
              <a:rPr lang="en-GB" sz="4400" dirty="0" err="1">
                <a:solidFill>
                  <a:srgbClr val="262262"/>
                </a:solidFill>
              </a:rPr>
              <a:t>neprotejat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boli</a:t>
            </a:r>
            <a:r>
              <a:rPr lang="en-GB" sz="4400" dirty="0">
                <a:solidFill>
                  <a:srgbClr val="262262"/>
                </a:solidFill>
              </a:rPr>
              <a:t> cu </a:t>
            </a:r>
            <a:r>
              <a:rPr lang="en-GB" sz="4400" dirty="0" err="1">
                <a:solidFill>
                  <a:srgbClr val="262262"/>
                </a:solidFill>
              </a:rPr>
              <a:t>transmitere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sexuală</a:t>
            </a:r>
            <a:r>
              <a:rPr lang="en-GB" sz="4400" dirty="0">
                <a:solidFill>
                  <a:srgbClr val="262262"/>
                </a:solidFill>
              </a:rPr>
              <a:t>, viol, </a:t>
            </a:r>
            <a:r>
              <a:rPr lang="en-GB" sz="4400" dirty="0" err="1">
                <a:solidFill>
                  <a:srgbClr val="262262"/>
                </a:solidFill>
              </a:rPr>
              <a:t>sarcină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nedorită</a:t>
            </a:r>
            <a:endParaRPr lang="en-GB" sz="4400" dirty="0">
              <a:solidFill>
                <a:srgbClr val="26226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C731FB-D461-425C-9F33-D1163C30D730}"/>
              </a:ext>
            </a:extLst>
          </p:cNvPr>
          <p:cNvSpPr txBox="1"/>
          <p:nvPr/>
        </p:nvSpPr>
        <p:spPr>
          <a:xfrm>
            <a:off x="2853991" y="2034575"/>
            <a:ext cx="12757580" cy="14465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dirty="0" err="1">
                <a:solidFill>
                  <a:srgbClr val="262262"/>
                </a:solidFill>
              </a:rPr>
              <a:t>Deteriorarea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relațiilor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familiale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și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sociale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conflicte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abuz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pierderea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prietenilor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excludere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socială</a:t>
            </a:r>
            <a:endParaRPr lang="en-GB" sz="4400" dirty="0">
              <a:solidFill>
                <a:srgbClr val="26226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A21538-8198-4786-82C1-9F9A56C79B2D}"/>
              </a:ext>
            </a:extLst>
          </p:cNvPr>
          <p:cNvSpPr txBox="1"/>
          <p:nvPr/>
        </p:nvSpPr>
        <p:spPr>
          <a:xfrm>
            <a:off x="2801456" y="5547435"/>
            <a:ext cx="12786886" cy="14465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dirty="0" err="1">
                <a:solidFill>
                  <a:srgbClr val="262262"/>
                </a:solidFill>
              </a:rPr>
              <a:t>Consum</a:t>
            </a:r>
            <a:r>
              <a:rPr lang="en-GB" sz="4400" dirty="0">
                <a:solidFill>
                  <a:srgbClr val="262262"/>
                </a:solidFill>
              </a:rPr>
              <a:t> de </a:t>
            </a:r>
            <a:r>
              <a:rPr lang="en-GB" sz="4400" dirty="0" err="1">
                <a:solidFill>
                  <a:srgbClr val="262262"/>
                </a:solidFill>
              </a:rPr>
              <a:t>alte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substanțe</a:t>
            </a:r>
            <a:r>
              <a:rPr lang="en-GB" sz="4400" dirty="0">
                <a:solidFill>
                  <a:srgbClr val="262262"/>
                </a:solidFill>
              </a:rPr>
              <a:t> de </a:t>
            </a:r>
            <a:r>
              <a:rPr lang="en-GB" sz="4400" dirty="0" err="1">
                <a:solidFill>
                  <a:srgbClr val="262262"/>
                </a:solidFill>
              </a:rPr>
              <a:t>abuz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tutun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droguri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ilegale</a:t>
            </a:r>
            <a:endParaRPr lang="en-GB" sz="4400" dirty="0">
              <a:solidFill>
                <a:srgbClr val="26226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643A36-6D2D-452F-8A0C-8C18FD43D118}"/>
              </a:ext>
            </a:extLst>
          </p:cNvPr>
          <p:cNvSpPr txBox="1"/>
          <p:nvPr/>
        </p:nvSpPr>
        <p:spPr>
          <a:xfrm>
            <a:off x="2801457" y="3453522"/>
            <a:ext cx="12760705" cy="2123658"/>
          </a:xfrm>
          <a:prstGeom prst="rect">
            <a:avLst/>
          </a:prstGeom>
          <a:solidFill>
            <a:srgbClr val="FFC000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4400" dirty="0" err="1">
                <a:solidFill>
                  <a:srgbClr val="262262"/>
                </a:solidFill>
              </a:rPr>
              <a:t>Eșec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școlar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și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profesional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rezultate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școlare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slabe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absenteism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abandonarea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studiilor</a:t>
            </a:r>
            <a:r>
              <a:rPr lang="en-GB" sz="4400" dirty="0">
                <a:solidFill>
                  <a:srgbClr val="262262"/>
                </a:solidFill>
              </a:rPr>
              <a:t>, p</a:t>
            </a:r>
            <a:r>
              <a:rPr lang="ro-RO" sz="4400" dirty="0">
                <a:solidFill>
                  <a:srgbClr val="262262"/>
                </a:solidFill>
              </a:rPr>
              <a:t>ierderea oportunităților de calificare profesională</a:t>
            </a:r>
            <a:endParaRPr lang="en-GB" sz="4400" dirty="0">
              <a:solidFill>
                <a:srgbClr val="26226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5CBAFA-A9CE-414B-9718-3DFB1515887A}"/>
              </a:ext>
            </a:extLst>
          </p:cNvPr>
          <p:cNvSpPr txBox="1"/>
          <p:nvPr/>
        </p:nvSpPr>
        <p:spPr>
          <a:xfrm>
            <a:off x="2796435" y="10491357"/>
            <a:ext cx="12737799" cy="212365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sz="4400" dirty="0" err="1">
                <a:solidFill>
                  <a:srgbClr val="262262"/>
                </a:solidFill>
              </a:rPr>
              <a:t>Comportamente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antisociale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și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probleme</a:t>
            </a:r>
            <a:r>
              <a:rPr lang="en-GB" sz="4400" dirty="0">
                <a:solidFill>
                  <a:srgbClr val="262262"/>
                </a:solidFill>
              </a:rPr>
              <a:t> cu </a:t>
            </a:r>
            <a:r>
              <a:rPr lang="en-GB" sz="4400" dirty="0" err="1">
                <a:solidFill>
                  <a:srgbClr val="262262"/>
                </a:solidFill>
              </a:rPr>
              <a:t>legea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bătăi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scandaluri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tâlhărie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distrugeri</a:t>
            </a:r>
            <a:r>
              <a:rPr lang="en-GB" sz="4400" dirty="0">
                <a:solidFill>
                  <a:srgbClr val="262262"/>
                </a:solidFill>
              </a:rPr>
              <a:t> de </a:t>
            </a:r>
            <a:r>
              <a:rPr lang="en-GB" sz="4400" dirty="0" err="1">
                <a:solidFill>
                  <a:srgbClr val="262262"/>
                </a:solidFill>
              </a:rPr>
              <a:t>bunuri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amenzi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închisoare</a:t>
            </a:r>
            <a:endParaRPr lang="en-GB" sz="4400" dirty="0">
              <a:solidFill>
                <a:srgbClr val="26226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E1D0C5-1220-40A5-B249-EE240D8AD4E3}"/>
              </a:ext>
            </a:extLst>
          </p:cNvPr>
          <p:cNvSpPr txBox="1"/>
          <p:nvPr/>
        </p:nvSpPr>
        <p:spPr>
          <a:xfrm flipH="1">
            <a:off x="2774680" y="8417980"/>
            <a:ext cx="12785734" cy="212365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 err="1">
                <a:solidFill>
                  <a:srgbClr val="262262"/>
                </a:solidFill>
              </a:rPr>
              <a:t>Mo</a:t>
            </a:r>
            <a:r>
              <a:rPr lang="en-GB" sz="4400" dirty="0" err="1">
                <a:solidFill>
                  <a:srgbClr val="262262"/>
                </a:solidFill>
              </a:rPr>
              <a:t>arte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prin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intoxicație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etanolică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acută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violență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căderi</a:t>
            </a:r>
            <a:r>
              <a:rPr lang="en-GB" sz="4400" dirty="0">
                <a:solidFill>
                  <a:srgbClr val="262262"/>
                </a:solidFill>
              </a:rPr>
              <a:t>,  </a:t>
            </a:r>
            <a:r>
              <a:rPr lang="en-GB" sz="4400" dirty="0" err="1">
                <a:solidFill>
                  <a:srgbClr val="262262"/>
                </a:solidFill>
              </a:rPr>
              <a:t>asfixiere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sinucidere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omucidere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înec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arsuri</a:t>
            </a:r>
            <a:r>
              <a:rPr lang="ro-RO" sz="4400" dirty="0">
                <a:solidFill>
                  <a:srgbClr val="262262"/>
                </a:solidFill>
              </a:rPr>
              <a:t>, accidente rutiere</a:t>
            </a:r>
            <a:endParaRPr lang="en-GB" sz="4400" dirty="0">
              <a:solidFill>
                <a:srgbClr val="262262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BD978F-E62E-4650-B74A-7AF6AB6683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5588343" y="454303"/>
            <a:ext cx="6977700" cy="12274272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1418793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4"/>
          <p:cNvSpPr>
            <a:spLocks noGrp="1"/>
          </p:cNvSpPr>
          <p:nvPr>
            <p:ph sz="half" idx="1"/>
          </p:nvPr>
        </p:nvSpPr>
        <p:spPr>
          <a:xfrm>
            <a:off x="2247721" y="2011103"/>
            <a:ext cx="15084433" cy="11722360"/>
          </a:xfrm>
        </p:spPr>
        <p:txBody>
          <a:bodyPr>
            <a:normAutofit fontScale="92500" lnSpcReduction="10000"/>
          </a:bodyPr>
          <a:lstStyle/>
          <a:p>
            <a:r>
              <a:rPr lang="en-US" altLang="ro-RO" sz="4800" b="1" dirty="0" err="1">
                <a:latin typeface="Calibri" panose="020F0502020204030204" pitchFamily="34" charset="0"/>
              </a:rPr>
              <a:t>Efecte</a:t>
            </a:r>
            <a:r>
              <a:rPr lang="en-US" altLang="ro-RO" sz="4800" b="1" dirty="0">
                <a:latin typeface="Calibri" panose="020F0502020204030204" pitchFamily="34" charset="0"/>
              </a:rPr>
              <a:t> negative </a:t>
            </a:r>
            <a:r>
              <a:rPr lang="en-US" altLang="ro-RO" sz="4800" b="1" dirty="0" err="1">
                <a:latin typeface="Calibri" panose="020F0502020204030204" pitchFamily="34" charset="0"/>
              </a:rPr>
              <a:t>asupra</a:t>
            </a:r>
            <a:r>
              <a:rPr lang="en-US" altLang="ro-RO" sz="4800" b="1" dirty="0">
                <a:latin typeface="Calibri" panose="020F0502020204030204" pitchFamily="34" charset="0"/>
              </a:rPr>
              <a:t> </a:t>
            </a:r>
            <a:r>
              <a:rPr lang="en-US" altLang="ro-RO" sz="4800" b="1" dirty="0" err="1">
                <a:latin typeface="Calibri" panose="020F0502020204030204" pitchFamily="34" charset="0"/>
              </a:rPr>
              <a:t>stimei</a:t>
            </a:r>
            <a:r>
              <a:rPr lang="en-US" altLang="ro-RO" sz="4800" b="1" dirty="0">
                <a:latin typeface="Calibri" panose="020F0502020204030204" pitchFamily="34" charset="0"/>
              </a:rPr>
              <a:t> de sine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800" dirty="0" err="1">
                <a:latin typeface="Calibri" panose="020F0502020204030204" pitchFamily="34" charset="0"/>
              </a:rPr>
              <a:t>Adolescenții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consum</a:t>
            </a:r>
            <a:r>
              <a:rPr lang="ro-RO" altLang="ro-RO" sz="4800" dirty="0">
                <a:latin typeface="Calibri" panose="020F0502020204030204" pitchFamily="34" charset="0"/>
              </a:rPr>
              <a:t>ă </a:t>
            </a:r>
            <a:r>
              <a:rPr lang="en-US" altLang="ro-RO" sz="4800" dirty="0" err="1">
                <a:latin typeface="Calibri" panose="020F0502020204030204" pitchFamily="34" charset="0"/>
              </a:rPr>
              <a:t>alcool</a:t>
            </a:r>
            <a:r>
              <a:rPr lang="ro-RO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uneori</a:t>
            </a:r>
            <a:r>
              <a:rPr lang="ro-RO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pentru</a:t>
            </a:r>
            <a:r>
              <a:rPr lang="en-US" altLang="ro-RO" sz="4800" dirty="0">
                <a:latin typeface="Calibri" panose="020F0502020204030204" pitchFamily="34" charset="0"/>
              </a:rPr>
              <a:t> a face </a:t>
            </a:r>
            <a:r>
              <a:rPr lang="en-US" altLang="ro-RO" sz="4800" dirty="0" err="1">
                <a:latin typeface="Calibri" panose="020F0502020204030204" pitchFamily="34" charset="0"/>
              </a:rPr>
              <a:t>față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insecurităților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personale</a:t>
            </a:r>
            <a:endParaRPr lang="en-US" altLang="ro-RO" sz="48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800" dirty="0" err="1">
                <a:latin typeface="Calibri" panose="020F0502020204030204" pitchFamily="34" charset="0"/>
              </a:rPr>
              <a:t>După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consum</a:t>
            </a:r>
            <a:r>
              <a:rPr lang="en-US" altLang="ro-RO" sz="4800" dirty="0">
                <a:latin typeface="Calibri" panose="020F0502020204030204" pitchFamily="34" charset="0"/>
              </a:rPr>
              <a:t>, pot </a:t>
            </a:r>
            <a:r>
              <a:rPr lang="en-US" altLang="ro-RO" sz="4800" dirty="0" err="1">
                <a:latin typeface="Calibri" panose="020F0502020204030204" pitchFamily="34" charset="0"/>
              </a:rPr>
              <a:t>apărea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sentimente</a:t>
            </a:r>
            <a:r>
              <a:rPr lang="en-US" altLang="ro-RO" sz="4800" dirty="0">
                <a:latin typeface="Calibri" panose="020F0502020204030204" pitchFamily="34" charset="0"/>
              </a:rPr>
              <a:t> de </a:t>
            </a:r>
            <a:r>
              <a:rPr lang="en-US" altLang="ro-RO" sz="4800" dirty="0" err="1">
                <a:latin typeface="Calibri" panose="020F0502020204030204" pitchFamily="34" charset="0"/>
              </a:rPr>
              <a:t>vinovăție</a:t>
            </a:r>
            <a:r>
              <a:rPr lang="en-US" altLang="ro-RO" sz="4800" dirty="0">
                <a:latin typeface="Calibri" panose="020F0502020204030204" pitchFamily="34" charset="0"/>
              </a:rPr>
              <a:t>, </a:t>
            </a:r>
            <a:r>
              <a:rPr lang="en-US" altLang="ro-RO" sz="4800" dirty="0" err="1">
                <a:latin typeface="Calibri" panose="020F0502020204030204" pitchFamily="34" charset="0"/>
              </a:rPr>
              <a:t>rușine</a:t>
            </a:r>
            <a:r>
              <a:rPr lang="en-US" altLang="ro-RO" sz="4800" dirty="0">
                <a:latin typeface="Calibri" panose="020F0502020204030204" pitchFamily="34" charset="0"/>
              </a:rPr>
              <a:t>, </a:t>
            </a:r>
            <a:r>
              <a:rPr lang="en-US" altLang="ro-RO" sz="4800" dirty="0" err="1">
                <a:latin typeface="Calibri" panose="020F0502020204030204" pitchFamily="34" charset="0"/>
              </a:rPr>
              <a:t>anxietate</a:t>
            </a:r>
            <a:endParaRPr lang="en-US" altLang="ro-RO" sz="48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800" dirty="0" err="1">
                <a:latin typeface="Calibri" panose="020F0502020204030204" pitchFamily="34" charset="0"/>
              </a:rPr>
              <a:t>Comparațiile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sociale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și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presiunea</a:t>
            </a:r>
            <a:r>
              <a:rPr lang="en-US" altLang="ro-RO" sz="4800" dirty="0">
                <a:latin typeface="Calibri" panose="020F0502020204030204" pitchFamily="34" charset="0"/>
              </a:rPr>
              <a:t> de </a:t>
            </a:r>
            <a:r>
              <a:rPr lang="en-US" altLang="ro-RO" sz="4800" dirty="0" err="1">
                <a:latin typeface="Calibri" panose="020F0502020204030204" pitchFamily="34" charset="0"/>
              </a:rPr>
              <a:t>grup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amplifică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nesiguranța</a:t>
            </a:r>
            <a:endParaRPr lang="ro-RO" altLang="ro-RO" sz="4800" b="1" dirty="0">
              <a:latin typeface="Calibri" panose="020F0502020204030204" pitchFamily="34" charset="0"/>
            </a:endParaRPr>
          </a:p>
          <a:p>
            <a:r>
              <a:rPr lang="en-US" altLang="ro-RO" sz="4800" b="1" dirty="0" err="1">
                <a:latin typeface="Calibri" panose="020F0502020204030204" pitchFamily="34" charset="0"/>
              </a:rPr>
              <a:t>Imaginea</a:t>
            </a:r>
            <a:r>
              <a:rPr lang="en-US" altLang="ro-RO" sz="4800" b="1" dirty="0">
                <a:latin typeface="Calibri" panose="020F0502020204030204" pitchFamily="34" charset="0"/>
              </a:rPr>
              <a:t> de sine </a:t>
            </a:r>
            <a:r>
              <a:rPr lang="en-US" altLang="ro-RO" sz="4800" b="1" dirty="0" err="1">
                <a:latin typeface="Calibri" panose="020F0502020204030204" pitchFamily="34" charset="0"/>
              </a:rPr>
              <a:t>afectată</a:t>
            </a:r>
            <a:endParaRPr lang="en-US" altLang="ro-RO" sz="4800" b="1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800" dirty="0" err="1">
                <a:latin typeface="Calibri" panose="020F0502020204030204" pitchFamily="34" charset="0"/>
              </a:rPr>
              <a:t>Percepția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propriul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corp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și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ro-RO" altLang="ro-RO" sz="4800" dirty="0">
                <a:latin typeface="Calibri" panose="020F0502020204030204" pitchFamily="34" charset="0"/>
              </a:rPr>
              <a:t>a </a:t>
            </a:r>
            <a:r>
              <a:rPr lang="en-US" altLang="ro-RO" sz="4800" dirty="0" err="1">
                <a:latin typeface="Calibri" panose="020F0502020204030204" pitchFamily="34" charset="0"/>
              </a:rPr>
              <a:t>valo</a:t>
            </a:r>
            <a:r>
              <a:rPr lang="ro-RO" altLang="ro-RO" sz="4800" dirty="0">
                <a:latin typeface="Calibri" panose="020F0502020204030204" pitchFamily="34" charset="0"/>
              </a:rPr>
              <a:t>rii</a:t>
            </a:r>
            <a:r>
              <a:rPr lang="en-US" altLang="ro-RO" sz="4800" dirty="0">
                <a:latin typeface="Calibri" panose="020F0502020204030204" pitchFamily="34" charset="0"/>
              </a:rPr>
              <a:t> personal</a:t>
            </a:r>
            <a:r>
              <a:rPr lang="ro-RO" altLang="ro-RO" sz="4800" dirty="0">
                <a:latin typeface="Calibri" panose="020F0502020204030204" pitchFamily="34" charset="0"/>
              </a:rPr>
              <a:t>e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poate</a:t>
            </a:r>
            <a:r>
              <a:rPr lang="en-US" altLang="ro-RO" sz="4800" dirty="0">
                <a:latin typeface="Calibri" panose="020F0502020204030204" pitchFamily="34" charset="0"/>
              </a:rPr>
              <a:t> fi </a:t>
            </a:r>
            <a:r>
              <a:rPr lang="en-US" altLang="ro-RO" sz="4800" dirty="0" err="1">
                <a:latin typeface="Calibri" panose="020F0502020204030204" pitchFamily="34" charset="0"/>
              </a:rPr>
              <a:t>distorsionată</a:t>
            </a:r>
            <a:endParaRPr lang="en-US" altLang="ro-RO" sz="48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800" dirty="0" err="1">
                <a:latin typeface="Calibri" panose="020F0502020204030204" pitchFamily="34" charset="0"/>
              </a:rPr>
              <a:t>Alcoolul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este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adesea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asociat</a:t>
            </a:r>
            <a:r>
              <a:rPr lang="en-US" altLang="ro-RO" sz="4800" dirty="0">
                <a:latin typeface="Calibri" panose="020F0502020204030204" pitchFamily="34" charset="0"/>
              </a:rPr>
              <a:t> cu </a:t>
            </a:r>
            <a:r>
              <a:rPr lang="en-US" altLang="ro-RO" sz="4800" dirty="0" err="1">
                <a:latin typeface="Calibri" panose="020F0502020204030204" pitchFamily="34" charset="0"/>
              </a:rPr>
              <a:t>dorința</a:t>
            </a:r>
            <a:r>
              <a:rPr lang="en-US" altLang="ro-RO" sz="4800" dirty="0">
                <a:latin typeface="Calibri" panose="020F0502020204030204" pitchFamily="34" charset="0"/>
              </a:rPr>
              <a:t> de a fi </a:t>
            </a:r>
            <a:r>
              <a:rPr lang="en-US" altLang="ro-RO" sz="4800" dirty="0" err="1">
                <a:latin typeface="Calibri" panose="020F0502020204030204" pitchFamily="34" charset="0"/>
              </a:rPr>
              <a:t>acceptat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sau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ro-RO" altLang="ro-RO" sz="4800" dirty="0">
                <a:latin typeface="Calibri" panose="020F0502020204030204" pitchFamily="34" charset="0"/>
              </a:rPr>
              <a:t>de a fi </a:t>
            </a:r>
            <a:r>
              <a:rPr lang="en-US" altLang="ro-RO" sz="4800" dirty="0">
                <a:latin typeface="Calibri" panose="020F0502020204030204" pitchFamily="34" charset="0"/>
              </a:rPr>
              <a:t>popular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800" dirty="0" err="1">
                <a:latin typeface="Calibri" panose="020F0502020204030204" pitchFamily="34" charset="0"/>
              </a:rPr>
              <a:t>Consecințele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comportamentelor</a:t>
            </a:r>
            <a:r>
              <a:rPr lang="en-US" altLang="ro-RO" sz="4800" dirty="0">
                <a:latin typeface="Calibri" panose="020F0502020204030204" pitchFamily="34" charset="0"/>
              </a:rPr>
              <a:t> sub </a:t>
            </a:r>
            <a:r>
              <a:rPr lang="en-US" altLang="ro-RO" sz="4800" dirty="0" err="1">
                <a:latin typeface="Calibri" panose="020F0502020204030204" pitchFamily="34" charset="0"/>
              </a:rPr>
              <a:t>influența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alcoolului</a:t>
            </a:r>
            <a:r>
              <a:rPr lang="en-US" altLang="ro-RO" sz="4800" dirty="0">
                <a:latin typeface="Calibri" panose="020F0502020204030204" pitchFamily="34" charset="0"/>
              </a:rPr>
              <a:t> pot </a:t>
            </a:r>
            <a:r>
              <a:rPr lang="ro-RO" altLang="ro-RO" sz="4800" dirty="0">
                <a:latin typeface="Calibri" panose="020F0502020204030204" pitchFamily="34" charset="0"/>
              </a:rPr>
              <a:t>afecta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reputați</a:t>
            </a:r>
            <a:r>
              <a:rPr lang="ro-RO" altLang="ro-RO" sz="4800" dirty="0">
                <a:latin typeface="Calibri" panose="020F0502020204030204" pitchFamily="34" charset="0"/>
              </a:rPr>
              <a:t>a personală</a:t>
            </a:r>
            <a:endParaRPr lang="en-US" altLang="ro-RO" sz="4800" dirty="0">
              <a:latin typeface="Calibri" panose="020F0502020204030204" pitchFamily="34" charset="0"/>
            </a:endParaRPr>
          </a:p>
          <a:p>
            <a:r>
              <a:rPr lang="en-US" altLang="ro-RO" sz="4800" b="1" dirty="0" err="1">
                <a:latin typeface="Calibri" panose="020F0502020204030204" pitchFamily="34" charset="0"/>
              </a:rPr>
              <a:t>Cerc</a:t>
            </a:r>
            <a:r>
              <a:rPr lang="en-US" altLang="ro-RO" sz="4800" b="1" dirty="0">
                <a:latin typeface="Calibri" panose="020F0502020204030204" pitchFamily="34" charset="0"/>
              </a:rPr>
              <a:t> </a:t>
            </a:r>
            <a:r>
              <a:rPr lang="en-US" altLang="ro-RO" sz="4800" b="1" dirty="0" err="1">
                <a:latin typeface="Calibri" panose="020F0502020204030204" pitchFamily="34" charset="0"/>
              </a:rPr>
              <a:t>vicios</a:t>
            </a:r>
            <a:endParaRPr lang="en-US" altLang="ro-RO" sz="4800" b="1" dirty="0">
              <a:latin typeface="Calibri" panose="020F0502020204030204" pitchFamily="34" charset="0"/>
            </a:endParaRPr>
          </a:p>
          <a:p>
            <a:r>
              <a:rPr lang="en-US" altLang="ro-RO" sz="4800" dirty="0" err="1">
                <a:latin typeface="Calibri" panose="020F0502020204030204" pitchFamily="34" charset="0"/>
              </a:rPr>
              <a:t>Stima</a:t>
            </a:r>
            <a:r>
              <a:rPr lang="en-US" altLang="ro-RO" sz="4800" dirty="0">
                <a:latin typeface="Calibri" panose="020F0502020204030204" pitchFamily="34" charset="0"/>
              </a:rPr>
              <a:t> de sine </a:t>
            </a:r>
            <a:r>
              <a:rPr lang="en-US" altLang="ro-RO" sz="4800" dirty="0" err="1">
                <a:latin typeface="Calibri" panose="020F0502020204030204" pitchFamily="34" charset="0"/>
              </a:rPr>
              <a:t>scăzută</a:t>
            </a:r>
            <a:r>
              <a:rPr lang="en-US" altLang="ro-RO" sz="4800" dirty="0">
                <a:latin typeface="Calibri" panose="020F0502020204030204" pitchFamily="34" charset="0"/>
              </a:rPr>
              <a:t> → </a:t>
            </a:r>
            <a:r>
              <a:rPr lang="en-US" altLang="ro-RO" sz="4800" dirty="0" err="1">
                <a:latin typeface="Calibri" panose="020F0502020204030204" pitchFamily="34" charset="0"/>
              </a:rPr>
              <a:t>consum</a:t>
            </a:r>
            <a:r>
              <a:rPr lang="en-US" altLang="ro-RO" sz="4800" dirty="0">
                <a:latin typeface="Calibri" panose="020F0502020204030204" pitchFamily="34" charset="0"/>
              </a:rPr>
              <a:t> de </a:t>
            </a:r>
            <a:r>
              <a:rPr lang="en-US" altLang="ro-RO" sz="4800" dirty="0" err="1">
                <a:latin typeface="Calibri" panose="020F0502020204030204" pitchFamily="34" charset="0"/>
              </a:rPr>
              <a:t>alcool</a:t>
            </a:r>
            <a:r>
              <a:rPr lang="en-US" altLang="ro-RO" sz="4800" dirty="0">
                <a:latin typeface="Calibri" panose="020F0502020204030204" pitchFamily="34" charset="0"/>
              </a:rPr>
              <a:t> → imagine de sine </a:t>
            </a:r>
            <a:r>
              <a:rPr lang="en-US" altLang="ro-RO" sz="4800" dirty="0" err="1">
                <a:latin typeface="Calibri" panose="020F0502020204030204" pitchFamily="34" charset="0"/>
              </a:rPr>
              <a:t>negativă</a:t>
            </a:r>
            <a:r>
              <a:rPr lang="en-US" altLang="ro-RO" sz="4800" dirty="0">
                <a:latin typeface="Calibri" panose="020F0502020204030204" pitchFamily="34" charset="0"/>
              </a:rPr>
              <a:t> → </a:t>
            </a:r>
            <a:r>
              <a:rPr lang="en-US" altLang="ro-RO" sz="4800" dirty="0" err="1">
                <a:latin typeface="Calibri" panose="020F0502020204030204" pitchFamily="34" charset="0"/>
              </a:rPr>
              <a:t>consum</a:t>
            </a:r>
            <a:r>
              <a:rPr lang="en-US" altLang="ro-RO" sz="4800" dirty="0">
                <a:latin typeface="Calibri" panose="020F0502020204030204" pitchFamily="34" charset="0"/>
              </a:rPr>
              <a:t> </a:t>
            </a:r>
            <a:r>
              <a:rPr lang="en-US" altLang="ro-RO" sz="4800" dirty="0" err="1">
                <a:latin typeface="Calibri" panose="020F0502020204030204" pitchFamily="34" charset="0"/>
              </a:rPr>
              <a:t>repetat</a:t>
            </a:r>
            <a:r>
              <a:rPr lang="ro-RO" altLang="ro-RO" sz="4800" dirty="0">
                <a:latin typeface="Calibri" panose="020F0502020204030204" pitchFamily="34" charset="0"/>
              </a:rPr>
              <a:t> de alcool</a:t>
            </a:r>
            <a:endParaRPr lang="en-US" altLang="ro-RO" sz="4800" dirty="0">
              <a:latin typeface="Calibri" panose="020F0502020204030204" pitchFamily="34" charset="0"/>
            </a:endParaRPr>
          </a:p>
          <a:p>
            <a:endParaRPr lang="en-US" altLang="ro-RO" sz="3600" dirty="0">
              <a:latin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A97956-3CBF-4B12-A0BA-160E2728A37C}"/>
              </a:ext>
            </a:extLst>
          </p:cNvPr>
          <p:cNvSpPr/>
          <p:nvPr/>
        </p:nvSpPr>
        <p:spPr>
          <a:xfrm>
            <a:off x="4130915" y="589012"/>
            <a:ext cx="161221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 err="1">
                <a:solidFill>
                  <a:schemeClr val="tx2"/>
                </a:solidFill>
              </a:rPr>
              <a:t>Consumul</a:t>
            </a:r>
            <a:r>
              <a:rPr lang="en-GB" sz="4400" b="1" dirty="0">
                <a:solidFill>
                  <a:schemeClr val="tx2"/>
                </a:solidFill>
              </a:rPr>
              <a:t> de </a:t>
            </a:r>
            <a:r>
              <a:rPr lang="en-GB" sz="4400" b="1" dirty="0" err="1">
                <a:solidFill>
                  <a:schemeClr val="tx2"/>
                </a:solidFill>
              </a:rPr>
              <a:t>Alcool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și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Impactul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Asupra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Stimei</a:t>
            </a:r>
            <a:r>
              <a:rPr lang="en-GB" sz="4400" b="1" dirty="0">
                <a:solidFill>
                  <a:schemeClr val="tx2"/>
                </a:solidFill>
              </a:rPr>
              <a:t> de Sine la </a:t>
            </a:r>
            <a:r>
              <a:rPr lang="en-GB" sz="4400" b="1" dirty="0" err="1">
                <a:solidFill>
                  <a:schemeClr val="tx2"/>
                </a:solidFill>
              </a:rPr>
              <a:t>Adolescenți</a:t>
            </a:r>
            <a:endParaRPr lang="en-GB" sz="4400" b="1" dirty="0">
              <a:solidFill>
                <a:schemeClr val="tx2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10CA7B-8896-42CA-A569-03E571E7B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2154" y="2011103"/>
            <a:ext cx="7051846" cy="10748627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884435F-4829-49E3-B477-E321F663319D}"/>
              </a:ext>
            </a:extLst>
          </p:cNvPr>
          <p:cNvSpPr txBox="1"/>
          <p:nvPr/>
        </p:nvSpPr>
        <p:spPr>
          <a:xfrm>
            <a:off x="-914400" y="944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2710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79A68B61-0401-A495-2930-B99FC5FC0990}"/>
              </a:ext>
            </a:extLst>
          </p:cNvPr>
          <p:cNvSpPr/>
          <p:nvPr/>
        </p:nvSpPr>
        <p:spPr>
          <a:xfrm>
            <a:off x="562708" y="8932985"/>
            <a:ext cx="6893170" cy="459026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2853" y="10692456"/>
            <a:ext cx="3711810" cy="1023757"/>
          </a:xfrm>
        </p:spPr>
        <p:txBody>
          <a:bodyPr/>
          <a:lstStyle/>
          <a:p>
            <a:r>
              <a:rPr lang="ro-RO" sz="4400" b="1" dirty="0">
                <a:solidFill>
                  <a:srgbClr val="FF0000"/>
                </a:solidFill>
              </a:rPr>
              <a:t>POȚI REFUZA!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110" y="-555355"/>
            <a:ext cx="10041736" cy="100417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569F540-AD7B-24B0-D8A7-F8BB4F36F6C9}"/>
              </a:ext>
            </a:extLst>
          </p:cNvPr>
          <p:cNvSpPr txBox="1">
            <a:spLocks/>
          </p:cNvSpPr>
          <p:nvPr/>
        </p:nvSpPr>
        <p:spPr bwMode="auto">
          <a:xfrm>
            <a:off x="-40055" y="8358938"/>
            <a:ext cx="8145312" cy="112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000" b="0" kern="1200" cap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800" b="1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800" b="1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800" b="1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l" defTabSz="1828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800" b="1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800" b="1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800" b="1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800" b="1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8800" b="1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r>
              <a:rPr lang="ro-RO" sz="4400" dirty="0"/>
              <a:t>Deși nu este întotdeauna ușor să refuzi,</a:t>
            </a:r>
            <a:endParaRPr lang="en-US" sz="44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BA0194-8FA4-D1A5-0EFC-060825069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4191" y="4322067"/>
            <a:ext cx="14097190" cy="9201187"/>
          </a:xfrm>
          <a:solidFill>
            <a:srgbClr val="01B69B"/>
          </a:solidFill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o-RO" sz="4400" b="1" cap="none" dirty="0">
                <a:solidFill>
                  <a:schemeClr val="tx2"/>
                </a:solidFill>
                <a:ea typeface="+mj-ea"/>
                <a:cs typeface="+mj-cs"/>
              </a:rPr>
              <a:t>Cum poți spune că NU vrei să bei ALCOOL:</a:t>
            </a:r>
          </a:p>
          <a:p>
            <a:pPr>
              <a:spcBef>
                <a:spcPct val="0"/>
              </a:spcBef>
            </a:pPr>
            <a:endParaRPr lang="ro-RO" sz="4400" b="1" cap="none" dirty="0">
              <a:solidFill>
                <a:schemeClr val="tx2"/>
              </a:solidFill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4400" cap="none" dirty="0">
                <a:solidFill>
                  <a:schemeClr val="tx2"/>
                </a:solidFill>
                <a:ea typeface="+mj-ea"/>
                <a:cs typeface="+mj-cs"/>
              </a:rPr>
              <a:t>„Mâine am antrenament”</a:t>
            </a:r>
          </a:p>
          <a:p>
            <a:pPr>
              <a:spcBef>
                <a:spcPct val="0"/>
              </a:spcBef>
            </a:pPr>
            <a:endParaRPr lang="ro-RO" sz="4400" cap="none" dirty="0">
              <a:solidFill>
                <a:schemeClr val="tx2"/>
              </a:solidFill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4400" cap="none" dirty="0">
                <a:solidFill>
                  <a:schemeClr val="tx2"/>
                </a:solidFill>
                <a:ea typeface="+mj-ea"/>
                <a:cs typeface="+mj-cs"/>
              </a:rPr>
              <a:t>„Conduc.”</a:t>
            </a:r>
          </a:p>
          <a:p>
            <a:pPr>
              <a:spcBef>
                <a:spcPct val="0"/>
              </a:spcBef>
            </a:pPr>
            <a:endParaRPr lang="ro-RO" sz="4400" cap="none" dirty="0">
              <a:solidFill>
                <a:schemeClr val="tx2"/>
              </a:solidFill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4400" cap="none" dirty="0">
                <a:solidFill>
                  <a:schemeClr val="tx2"/>
                </a:solidFill>
                <a:ea typeface="+mj-ea"/>
                <a:cs typeface="+mj-cs"/>
              </a:rPr>
              <a:t>„Alcoolul NU este pentru mine.”</a:t>
            </a:r>
          </a:p>
          <a:p>
            <a:pPr>
              <a:spcBef>
                <a:spcPct val="0"/>
              </a:spcBef>
            </a:pPr>
            <a:endParaRPr lang="ro-RO" sz="4400" cap="none" dirty="0">
              <a:solidFill>
                <a:schemeClr val="tx2"/>
              </a:solidFill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4400" cap="none" dirty="0">
                <a:solidFill>
                  <a:schemeClr val="tx2"/>
                </a:solidFill>
                <a:ea typeface="+mj-ea"/>
                <a:cs typeface="+mj-cs"/>
              </a:rPr>
              <a:t>”Mă simt foarte bine, NU am nevoie de alcool”</a:t>
            </a:r>
          </a:p>
          <a:p>
            <a:pPr>
              <a:spcBef>
                <a:spcPct val="0"/>
              </a:spcBef>
            </a:pPr>
            <a:endParaRPr lang="ro-RO" sz="4400" cap="none" dirty="0">
              <a:solidFill>
                <a:schemeClr val="tx2"/>
              </a:solidFill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4400" cap="none" dirty="0">
                <a:solidFill>
                  <a:schemeClr val="tx2"/>
                </a:solidFill>
                <a:ea typeface="+mj-ea"/>
                <a:cs typeface="+mj-cs"/>
              </a:rPr>
              <a:t>”Vreau să beau apă, îmi este sete”</a:t>
            </a:r>
          </a:p>
          <a:p>
            <a:pPr>
              <a:spcBef>
                <a:spcPct val="0"/>
              </a:spcBef>
            </a:pPr>
            <a:endParaRPr lang="ro-RO" sz="4400" cap="none" dirty="0">
              <a:solidFill>
                <a:schemeClr val="tx2"/>
              </a:solidFill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4400" cap="none" dirty="0">
                <a:solidFill>
                  <a:schemeClr val="tx2"/>
                </a:solidFill>
                <a:ea typeface="+mj-ea"/>
                <a:cs typeface="+mj-cs"/>
              </a:rPr>
              <a:t>”NU vreau să mă amețesc!”</a:t>
            </a:r>
          </a:p>
          <a:p>
            <a:pPr>
              <a:spcBef>
                <a:spcPct val="0"/>
              </a:spcBef>
            </a:pPr>
            <a:endParaRPr lang="ro-RO" sz="4400" cap="none" dirty="0">
              <a:solidFill>
                <a:schemeClr val="tx2"/>
              </a:solidFill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o-RO" sz="4400" cap="none" dirty="0">
                <a:solidFill>
                  <a:schemeClr val="tx2"/>
                </a:solidFill>
                <a:ea typeface="+mj-ea"/>
                <a:cs typeface="+mj-cs"/>
              </a:rPr>
              <a:t>”NU sunt curios să beau, este doar alcool cu altă aromă”</a:t>
            </a:r>
            <a:endParaRPr lang="en-US" sz="4400" cap="none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Dreptunghi 2">
            <a:extLst>
              <a:ext uri="{FF2B5EF4-FFF2-40B4-BE49-F238E27FC236}">
                <a16:creationId xmlns:a16="http://schemas.microsoft.com/office/drawing/2014/main" id="{65389308-C6F4-4668-A583-9B91B1369914}"/>
              </a:ext>
            </a:extLst>
          </p:cNvPr>
          <p:cNvSpPr/>
          <p:nvPr/>
        </p:nvSpPr>
        <p:spPr>
          <a:xfrm>
            <a:off x="9490045" y="1019026"/>
            <a:ext cx="72823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4400" b="1" dirty="0">
                <a:solidFill>
                  <a:srgbClr val="002060"/>
                </a:solidFill>
              </a:rPr>
              <a:t>Joc de rol – presiunea de grup </a:t>
            </a:r>
          </a:p>
        </p:txBody>
      </p:sp>
      <p:sp>
        <p:nvSpPr>
          <p:cNvPr id="4" name="Dreptunghi 3">
            <a:extLst>
              <a:ext uri="{FF2B5EF4-FFF2-40B4-BE49-F238E27FC236}">
                <a16:creationId xmlns:a16="http://schemas.microsoft.com/office/drawing/2014/main" id="{5A748A07-CE89-4200-9C7C-8A25E3C6D12B}"/>
              </a:ext>
            </a:extLst>
          </p:cNvPr>
          <p:cNvSpPr/>
          <p:nvPr/>
        </p:nvSpPr>
        <p:spPr>
          <a:xfrm>
            <a:off x="6591507" y="1993438"/>
            <a:ext cx="1740573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Imaginați-vă că sunteți la o petrecere și cineva vă oferă alcool. Cum refuzați fără să pierdeți prietenii?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Voi propuneți replici și discutăm împreună care sunt cele mai eficiente.</a:t>
            </a:r>
          </a:p>
        </p:txBody>
      </p:sp>
    </p:spTree>
    <p:extLst>
      <p:ext uri="{BB962C8B-B14F-4D97-AF65-F5344CB8AC3E}">
        <p14:creationId xmlns:p14="http://schemas.microsoft.com/office/powerpoint/2010/main" val="2508496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4"/>
          <p:cNvSpPr>
            <a:spLocks noGrp="1"/>
          </p:cNvSpPr>
          <p:nvPr>
            <p:ph sz="half" idx="1"/>
          </p:nvPr>
        </p:nvSpPr>
        <p:spPr>
          <a:xfrm>
            <a:off x="1950720" y="2499360"/>
            <a:ext cx="13807227" cy="1030793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endParaRPr lang="ro-RO" altLang="ro-RO" sz="36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o-RO" altLang="ro-RO" sz="36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400" dirty="0">
                <a:latin typeface="Calibri" panose="020F0502020204030204" pitchFamily="34" charset="0"/>
              </a:rPr>
              <a:t>Ce a</a:t>
            </a:r>
            <a:r>
              <a:rPr lang="ro-RO" altLang="ro-RO" sz="4400" dirty="0">
                <a:latin typeface="Calibri" panose="020F0502020204030204" pitchFamily="34" charset="0"/>
              </a:rPr>
              <a:t>ș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ro-RO" altLang="ro-RO" sz="4400" dirty="0">
                <a:latin typeface="Calibri" panose="020F0502020204030204" pitchFamily="34" charset="0"/>
              </a:rPr>
              <a:t>putea </a:t>
            </a:r>
            <a:r>
              <a:rPr lang="en-US" altLang="ro-RO" sz="4400" dirty="0" err="1">
                <a:latin typeface="Calibri" panose="020F0502020204030204" pitchFamily="34" charset="0"/>
              </a:rPr>
              <a:t>pierde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dacă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ro-RO" altLang="ro-RO" sz="4400" dirty="0">
                <a:latin typeface="Calibri" panose="020F0502020204030204" pitchFamily="34" charset="0"/>
              </a:rPr>
              <a:t>aș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ro-RO" altLang="ro-RO" sz="4400" dirty="0">
                <a:latin typeface="Calibri" panose="020F0502020204030204" pitchFamily="34" charset="0"/>
              </a:rPr>
              <a:t>consuma </a:t>
            </a:r>
            <a:r>
              <a:rPr lang="en-US" altLang="ro-RO" sz="4400" dirty="0" err="1">
                <a:latin typeface="Calibri" panose="020F0502020204030204" pitchFamily="34" charset="0"/>
              </a:rPr>
              <a:t>alcool</a:t>
            </a:r>
            <a:r>
              <a:rPr lang="ro-RO" altLang="ro-RO" sz="4400" dirty="0">
                <a:latin typeface="Calibri" panose="020F0502020204030204" pitchFamily="34" charset="0"/>
              </a:rPr>
              <a:t>?</a:t>
            </a:r>
          </a:p>
          <a:p>
            <a:endParaRPr lang="ro-RO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RO" altLang="ro-RO" sz="4400" dirty="0">
                <a:latin typeface="Calibri" panose="020F0502020204030204" pitchFamily="34" charset="0"/>
              </a:rPr>
              <a:t>Puteți scrie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anonim</a:t>
            </a:r>
            <a:r>
              <a:rPr lang="ro-RO" altLang="ro-RO" sz="4400" dirty="0">
                <a:latin typeface="Calibri" panose="020F0502020204030204" pitchFamily="34" charset="0"/>
              </a:rPr>
              <a:t> pe o foaie de hârtie</a:t>
            </a:r>
          </a:p>
          <a:p>
            <a:endParaRPr lang="ro-RO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RO" altLang="ro-RO" sz="4400" dirty="0">
                <a:latin typeface="Calibri" panose="020F0502020204030204" pitchFamily="34" charset="0"/>
              </a:rPr>
              <a:t>După ce terminați, dacă vreți, putem citi câteva exemple</a:t>
            </a:r>
          </a:p>
          <a:p>
            <a:endParaRPr lang="en-US" altLang="ro-RO" sz="3600" dirty="0">
              <a:latin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A97956-3CBF-4B12-A0BA-160E2728A37C}"/>
              </a:ext>
            </a:extLst>
          </p:cNvPr>
          <p:cNvSpPr/>
          <p:nvPr/>
        </p:nvSpPr>
        <p:spPr>
          <a:xfrm>
            <a:off x="9647040" y="1433704"/>
            <a:ext cx="50899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400" b="1" dirty="0" err="1">
                <a:solidFill>
                  <a:schemeClr val="tx2"/>
                </a:solidFill>
              </a:rPr>
              <a:t>Exercițiu</a:t>
            </a:r>
            <a:r>
              <a:rPr lang="en-GB" sz="4400" b="1" dirty="0">
                <a:solidFill>
                  <a:schemeClr val="tx2"/>
                </a:solidFill>
              </a:rPr>
              <a:t> de </a:t>
            </a:r>
            <a:r>
              <a:rPr lang="en-GB" sz="4400" b="1" dirty="0" err="1">
                <a:solidFill>
                  <a:schemeClr val="tx2"/>
                </a:solidFill>
              </a:rPr>
              <a:t>reflecție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84435F-4829-49E3-B477-E321F663319D}"/>
              </a:ext>
            </a:extLst>
          </p:cNvPr>
          <p:cNvSpPr txBox="1"/>
          <p:nvPr/>
        </p:nvSpPr>
        <p:spPr>
          <a:xfrm>
            <a:off x="-914400" y="944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D0E4A77F-39B5-4E07-BDD3-F9EEEC410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5757947" y="219747"/>
            <a:ext cx="8788064" cy="9923413"/>
          </a:xfrm>
          <a:prstGeom prst="rect">
            <a:avLst/>
          </a:prstGeom>
          <a:effectLst>
            <a:softEdge rad="787400"/>
          </a:effectLst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4597635A-F8C3-4DD2-A7BE-1D57891EA3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526992" y="7960056"/>
            <a:ext cx="5708985" cy="5708985"/>
          </a:xfrm>
          <a:prstGeom prst="rect">
            <a:avLst/>
          </a:prstGeom>
          <a:effectLst>
            <a:softEdge rad="609600"/>
          </a:effectLst>
        </p:spPr>
      </p:pic>
    </p:spTree>
    <p:extLst>
      <p:ext uri="{BB962C8B-B14F-4D97-AF65-F5344CB8AC3E}">
        <p14:creationId xmlns:p14="http://schemas.microsoft.com/office/powerpoint/2010/main" val="3948075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4"/>
          <p:cNvSpPr>
            <a:spLocks noGrp="1"/>
          </p:cNvSpPr>
          <p:nvPr>
            <p:ph sz="half" idx="1"/>
          </p:nvPr>
        </p:nvSpPr>
        <p:spPr>
          <a:xfrm>
            <a:off x="1950720" y="1160586"/>
            <a:ext cx="13807227" cy="1246232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endParaRPr lang="ro-RO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o-RO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400" dirty="0" err="1">
                <a:latin typeface="Calibri" panose="020F0502020204030204" pitchFamily="34" charset="0"/>
              </a:rPr>
              <a:t>Educație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emoțională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și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suport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psihologic</a:t>
            </a:r>
            <a:endParaRPr lang="en-US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400" dirty="0" err="1">
                <a:latin typeface="Calibri" panose="020F0502020204030204" pitchFamily="34" charset="0"/>
              </a:rPr>
              <a:t>Promovarea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modelelor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sănătoase</a:t>
            </a:r>
            <a:r>
              <a:rPr lang="en-US" altLang="ro-RO" sz="4400" dirty="0">
                <a:latin typeface="Calibri" panose="020F0502020204030204" pitchFamily="34" charset="0"/>
              </a:rPr>
              <a:t> de </a:t>
            </a:r>
            <a:r>
              <a:rPr lang="en-US" altLang="ro-RO" sz="4400" dirty="0" err="1">
                <a:latin typeface="Calibri" panose="020F0502020204030204" pitchFamily="34" charset="0"/>
              </a:rPr>
              <a:t>relaționare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și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autoapreciere</a:t>
            </a:r>
            <a:endParaRPr lang="en-US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400" dirty="0" err="1">
                <a:latin typeface="Calibri" panose="020F0502020204030204" pitchFamily="34" charset="0"/>
              </a:rPr>
              <a:t>Implicarea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familiei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și</a:t>
            </a:r>
            <a:r>
              <a:rPr lang="en-US" altLang="ro-RO" sz="4400" dirty="0">
                <a:latin typeface="Calibri" panose="020F0502020204030204" pitchFamily="34" charset="0"/>
              </a:rPr>
              <a:t> a </a:t>
            </a:r>
            <a:r>
              <a:rPr lang="en-US" altLang="ro-RO" sz="4400" dirty="0" err="1">
                <a:latin typeface="Calibri" panose="020F0502020204030204" pitchFamily="34" charset="0"/>
              </a:rPr>
              <a:t>școlii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în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consolidarea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încrederii</a:t>
            </a:r>
            <a:r>
              <a:rPr lang="en-US" altLang="ro-RO" sz="4400" dirty="0">
                <a:latin typeface="Calibri" panose="020F0502020204030204" pitchFamily="34" charset="0"/>
              </a:rPr>
              <a:t> de sine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400" dirty="0" err="1">
                <a:latin typeface="Calibri" panose="020F0502020204030204" pitchFamily="34" charset="0"/>
              </a:rPr>
              <a:t>Activități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extracurriculare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pentru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dezvoltarea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încrederii</a:t>
            </a:r>
            <a:r>
              <a:rPr lang="en-US" altLang="ro-RO" sz="4400" dirty="0">
                <a:latin typeface="Calibri" panose="020F0502020204030204" pitchFamily="34" charset="0"/>
              </a:rPr>
              <a:t> de sine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400" dirty="0" err="1">
                <a:latin typeface="Calibri" panose="020F0502020204030204" pitchFamily="34" charset="0"/>
              </a:rPr>
              <a:t>Programe</a:t>
            </a:r>
            <a:r>
              <a:rPr lang="en-US" altLang="ro-RO" sz="4400" dirty="0">
                <a:latin typeface="Calibri" panose="020F0502020204030204" pitchFamily="34" charset="0"/>
              </a:rPr>
              <a:t> de </a:t>
            </a:r>
            <a:r>
              <a:rPr lang="en-US" altLang="ro-RO" sz="4400" dirty="0" err="1">
                <a:latin typeface="Calibri" panose="020F0502020204030204" pitchFamily="34" charset="0"/>
              </a:rPr>
              <a:t>mentorat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și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consiliere</a:t>
            </a:r>
            <a:endParaRPr lang="en-US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400" dirty="0" err="1">
                <a:latin typeface="Calibri" panose="020F0502020204030204" pitchFamily="34" charset="0"/>
              </a:rPr>
              <a:t>Campanii</a:t>
            </a:r>
            <a:r>
              <a:rPr lang="en-US" altLang="ro-RO" sz="4400" dirty="0">
                <a:latin typeface="Calibri" panose="020F0502020204030204" pitchFamily="34" charset="0"/>
              </a:rPr>
              <a:t> de </a:t>
            </a:r>
            <a:r>
              <a:rPr lang="en-US" altLang="ro-RO" sz="4400" dirty="0" err="1">
                <a:latin typeface="Calibri" panose="020F0502020204030204" pitchFamily="34" charset="0"/>
              </a:rPr>
              <a:t>conștientizare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privind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riscurile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alcoolului</a:t>
            </a:r>
            <a:endParaRPr lang="en-US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400" dirty="0" err="1">
                <a:latin typeface="Calibri" panose="020F0502020204030204" pitchFamily="34" charset="0"/>
              </a:rPr>
              <a:t>Crearea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unui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mediu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sigur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fără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judecată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în</a:t>
            </a:r>
            <a:r>
              <a:rPr lang="en-US" altLang="ro-RO" sz="4400" dirty="0">
                <a:latin typeface="Calibri" panose="020F0502020204030204" pitchFamily="34" charset="0"/>
              </a:rPr>
              <a:t> care </a:t>
            </a:r>
            <a:r>
              <a:rPr lang="en-US" altLang="ro-RO" sz="4400" dirty="0" err="1">
                <a:latin typeface="Calibri" panose="020F0502020204030204" pitchFamily="34" charset="0"/>
              </a:rPr>
              <a:t>adolescenții</a:t>
            </a:r>
            <a:r>
              <a:rPr lang="en-US" altLang="ro-RO" sz="4400" dirty="0">
                <a:latin typeface="Calibri" panose="020F0502020204030204" pitchFamily="34" charset="0"/>
              </a:rPr>
              <a:t> se pot </a:t>
            </a:r>
            <a:r>
              <a:rPr lang="en-US" altLang="ro-RO" sz="4400" dirty="0" err="1">
                <a:latin typeface="Calibri" panose="020F0502020204030204" pitchFamily="34" charset="0"/>
              </a:rPr>
              <a:t>exprima</a:t>
            </a:r>
            <a:endParaRPr lang="en-US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400" dirty="0" err="1">
                <a:latin typeface="Calibri" panose="020F0502020204030204" pitchFamily="34" charset="0"/>
              </a:rPr>
              <a:t>Promovarea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autocunoașterii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și</a:t>
            </a:r>
            <a:r>
              <a:rPr lang="en-US" altLang="ro-RO" sz="4400" dirty="0">
                <a:latin typeface="Calibri" panose="020F0502020204030204" pitchFamily="34" charset="0"/>
              </a:rPr>
              <a:t> a </a:t>
            </a:r>
            <a:r>
              <a:rPr lang="en-US" altLang="ro-RO" sz="4400" dirty="0" err="1">
                <a:latin typeface="Calibri" panose="020F0502020204030204" pitchFamily="34" charset="0"/>
              </a:rPr>
              <a:t>valorilor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personale</a:t>
            </a:r>
            <a:endParaRPr lang="en-US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ro-RO" sz="4400" dirty="0" err="1">
                <a:latin typeface="Calibri" panose="020F0502020204030204" pitchFamily="34" charset="0"/>
              </a:rPr>
              <a:t>Colaborare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între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părinți</a:t>
            </a:r>
            <a:r>
              <a:rPr lang="en-US" altLang="ro-RO" sz="4400" dirty="0">
                <a:latin typeface="Calibri" panose="020F0502020204030204" pitchFamily="34" charset="0"/>
              </a:rPr>
              <a:t>, </a:t>
            </a:r>
            <a:r>
              <a:rPr lang="en-US" altLang="ro-RO" sz="4400" dirty="0" err="1">
                <a:latin typeface="Calibri" panose="020F0502020204030204" pitchFamily="34" charset="0"/>
              </a:rPr>
              <a:t>profesori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și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psihologi</a:t>
            </a:r>
            <a:endParaRPr lang="en-US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US" altLang="ro-RO" sz="4400" dirty="0">
              <a:latin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A97956-3CBF-4B12-A0BA-160E2728A37C}"/>
              </a:ext>
            </a:extLst>
          </p:cNvPr>
          <p:cNvSpPr/>
          <p:nvPr/>
        </p:nvSpPr>
        <p:spPr>
          <a:xfrm>
            <a:off x="9931798" y="110557"/>
            <a:ext cx="45204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400" b="1" dirty="0" err="1">
                <a:solidFill>
                  <a:schemeClr val="tx2"/>
                </a:solidFill>
              </a:rPr>
              <a:t>Soluții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și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ro-RO" sz="4400" b="1" dirty="0">
                <a:solidFill>
                  <a:schemeClr val="tx2"/>
                </a:solidFill>
              </a:rPr>
              <a:t>P</a:t>
            </a:r>
            <a:r>
              <a:rPr lang="en-GB" sz="4400" b="1" dirty="0" err="1">
                <a:solidFill>
                  <a:schemeClr val="tx2"/>
                </a:solidFill>
              </a:rPr>
              <a:t>revenție</a:t>
            </a:r>
            <a:endParaRPr lang="en-GB" sz="4400" b="1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84435F-4829-49E3-B477-E321F663319D}"/>
              </a:ext>
            </a:extLst>
          </p:cNvPr>
          <p:cNvSpPr txBox="1"/>
          <p:nvPr/>
        </p:nvSpPr>
        <p:spPr>
          <a:xfrm>
            <a:off x="-914400" y="944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70098E21-6B26-4154-996F-026F9F8F6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5368954" y="3488945"/>
            <a:ext cx="9230557" cy="6646001"/>
          </a:xfrm>
          <a:prstGeom prst="rect">
            <a:avLst/>
          </a:prstGeom>
          <a:effectLst>
            <a:softEdge rad="419100"/>
          </a:effectLst>
        </p:spPr>
      </p:pic>
    </p:spTree>
    <p:extLst>
      <p:ext uri="{BB962C8B-B14F-4D97-AF65-F5344CB8AC3E}">
        <p14:creationId xmlns:p14="http://schemas.microsoft.com/office/powerpoint/2010/main" val="2720704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A262C75F-46F3-4D92-98B4-98CEFFB13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257182" y="8856568"/>
            <a:ext cx="5631947" cy="5631947"/>
          </a:xfrm>
          <a:prstGeom prst="rect">
            <a:avLst/>
          </a:prstGeom>
          <a:effectLst>
            <a:softEdge rad="1028700"/>
          </a:effectLst>
        </p:spPr>
      </p:pic>
      <p:sp>
        <p:nvSpPr>
          <p:cNvPr id="4099" name="Content Placeholder 4"/>
          <p:cNvSpPr>
            <a:spLocks noGrp="1"/>
          </p:cNvSpPr>
          <p:nvPr>
            <p:ph sz="half" idx="1"/>
          </p:nvPr>
        </p:nvSpPr>
        <p:spPr>
          <a:xfrm>
            <a:off x="3692713" y="-1176558"/>
            <a:ext cx="8815752" cy="3620086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endParaRPr lang="ro-RO" altLang="ro-RO" sz="36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o-RO" altLang="ro-RO" sz="3600" dirty="0">
              <a:latin typeface="Calibri" panose="020F0502020204030204" pitchFamily="34" charset="0"/>
            </a:endParaRPr>
          </a:p>
          <a:p>
            <a:r>
              <a:rPr lang="en-US" altLang="ro-RO" sz="4400" dirty="0">
                <a:latin typeface="Calibri" panose="020F0502020204030204" pitchFamily="34" charset="0"/>
              </a:rPr>
              <a:t>Un </a:t>
            </a:r>
            <a:r>
              <a:rPr lang="en-US" altLang="ro-RO" sz="4400" dirty="0" err="1">
                <a:latin typeface="Calibri" panose="020F0502020204030204" pitchFamily="34" charset="0"/>
              </a:rPr>
              <a:t>telefon</a:t>
            </a:r>
            <a:r>
              <a:rPr lang="en-US" altLang="ro-RO" sz="4400" dirty="0">
                <a:latin typeface="Calibri" panose="020F0502020204030204" pitchFamily="34" charset="0"/>
              </a:rPr>
              <a:t> </a:t>
            </a:r>
            <a:r>
              <a:rPr lang="en-US" altLang="ro-RO" sz="4400" dirty="0" err="1">
                <a:latin typeface="Calibri" panose="020F0502020204030204" pitchFamily="34" charset="0"/>
              </a:rPr>
              <a:t>stricat</a:t>
            </a:r>
            <a:r>
              <a:rPr lang="en-US" altLang="ro-RO" sz="4400" dirty="0">
                <a:latin typeface="Calibri" panose="020F0502020204030204" pitchFamily="34" charset="0"/>
              </a:rPr>
              <a:t> se </a:t>
            </a:r>
            <a:r>
              <a:rPr lang="en-US" altLang="ro-RO" sz="4400" dirty="0" err="1">
                <a:latin typeface="Calibri" panose="020F0502020204030204" pitchFamily="34" charset="0"/>
              </a:rPr>
              <a:t>înlocuiește</a:t>
            </a:r>
            <a:r>
              <a:rPr lang="en-US" altLang="ro-RO" sz="4400" dirty="0">
                <a:latin typeface="Calibri" panose="020F0502020204030204" pitchFamily="34" charset="0"/>
              </a:rPr>
              <a:t>.</a:t>
            </a:r>
          </a:p>
          <a:p>
            <a:endParaRPr lang="en-US" altLang="ro-RO" sz="3600" dirty="0">
              <a:latin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84435F-4829-49E3-B477-E321F663319D}"/>
              </a:ext>
            </a:extLst>
          </p:cNvPr>
          <p:cNvSpPr txBox="1"/>
          <p:nvPr/>
        </p:nvSpPr>
        <p:spPr>
          <a:xfrm>
            <a:off x="-914400" y="944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2" name="Imagine 11">
            <a:extLst>
              <a:ext uri="{FF2B5EF4-FFF2-40B4-BE49-F238E27FC236}">
                <a16:creationId xmlns:a16="http://schemas.microsoft.com/office/drawing/2014/main" id="{527071C1-250C-4681-AE35-F39B57B38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3954313" y="1223420"/>
            <a:ext cx="10313219" cy="7737815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17" name="Dreptunghi 16">
            <a:extLst>
              <a:ext uri="{FF2B5EF4-FFF2-40B4-BE49-F238E27FC236}">
                <a16:creationId xmlns:a16="http://schemas.microsoft.com/office/drawing/2014/main" id="{24C24C12-72C5-409F-840D-97492F0B40FC}"/>
              </a:ext>
            </a:extLst>
          </p:cNvPr>
          <p:cNvSpPr/>
          <p:nvPr/>
        </p:nvSpPr>
        <p:spPr>
          <a:xfrm>
            <a:off x="2034727" y="9024367"/>
            <a:ext cx="1015727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400" dirty="0">
                <a:solidFill>
                  <a:srgbClr val="262262"/>
                </a:solidFill>
              </a:rPr>
              <a:t>Dacă vreodată aveți întrebări sau probleme legate de alcool, puteți vorbi cu: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o-RO" sz="4400" dirty="0">
                <a:solidFill>
                  <a:srgbClr val="262262"/>
                </a:solidFill>
              </a:rPr>
              <a:t>Medicul școlar,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o-RO" sz="4400" dirty="0">
                <a:solidFill>
                  <a:srgbClr val="262262"/>
                </a:solidFill>
              </a:rPr>
              <a:t>Consilierul școlar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o-RO" sz="4400" dirty="0">
                <a:solidFill>
                  <a:srgbClr val="262262"/>
                </a:solidFill>
              </a:rPr>
              <a:t> Familia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o-RO" sz="4400" dirty="0">
                <a:solidFill>
                  <a:srgbClr val="262262"/>
                </a:solidFill>
              </a:rPr>
              <a:t>Telefonul Copilului 116 111</a:t>
            </a:r>
          </a:p>
        </p:txBody>
      </p:sp>
      <p:pic>
        <p:nvPicPr>
          <p:cNvPr id="19" name="Imagine 18">
            <a:extLst>
              <a:ext uri="{FF2B5EF4-FFF2-40B4-BE49-F238E27FC236}">
                <a16:creationId xmlns:a16="http://schemas.microsoft.com/office/drawing/2014/main" id="{D79E3F9A-AA95-48F1-95AA-DF7E26EA5C7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3568" r="25361"/>
          <a:stretch/>
        </p:blipFill>
        <p:spPr>
          <a:xfrm>
            <a:off x="2459004" y="1330530"/>
            <a:ext cx="9732994" cy="7693837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20" name="Dreptunghi 19">
            <a:extLst>
              <a:ext uri="{FF2B5EF4-FFF2-40B4-BE49-F238E27FC236}">
                <a16:creationId xmlns:a16="http://schemas.microsoft.com/office/drawing/2014/main" id="{D46718A1-422C-4D94-A4E4-9FE25E5189BC}"/>
              </a:ext>
            </a:extLst>
          </p:cNvPr>
          <p:cNvSpPr/>
          <p:nvPr/>
        </p:nvSpPr>
        <p:spPr>
          <a:xfrm>
            <a:off x="15429975" y="254407"/>
            <a:ext cx="52613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4400" dirty="0">
                <a:solidFill>
                  <a:srgbClr val="262262"/>
                </a:solidFill>
              </a:rPr>
              <a:t>Un creier afectat – </a:t>
            </a:r>
            <a:r>
              <a:rPr lang="en-GB" sz="4400" dirty="0">
                <a:solidFill>
                  <a:srgbClr val="262262"/>
                </a:solidFill>
              </a:rPr>
              <a:t>NU</a:t>
            </a:r>
            <a:endParaRPr lang="ro-RO" sz="4400" dirty="0">
              <a:solidFill>
                <a:srgbClr val="262262"/>
              </a:solidFill>
            </a:endParaRPr>
          </a:p>
        </p:txBody>
      </p:sp>
      <p:pic>
        <p:nvPicPr>
          <p:cNvPr id="22" name="Imagine 21">
            <a:extLst>
              <a:ext uri="{FF2B5EF4-FFF2-40B4-BE49-F238E27FC236}">
                <a16:creationId xmlns:a16="http://schemas.microsoft.com/office/drawing/2014/main" id="{018EEC8E-2E05-40A4-90BB-DA4396F4A1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14002277" y="83100"/>
            <a:ext cx="1410427" cy="1593421"/>
          </a:xfrm>
          <a:prstGeom prst="rect">
            <a:avLst/>
          </a:prstGeom>
        </p:spPr>
      </p:pic>
      <p:pic>
        <p:nvPicPr>
          <p:cNvPr id="31" name="Imagine 30">
            <a:extLst>
              <a:ext uri="{FF2B5EF4-FFF2-40B4-BE49-F238E27FC236}">
                <a16:creationId xmlns:a16="http://schemas.microsoft.com/office/drawing/2014/main" id="{9456F3F3-5DC1-442F-9A90-53A780AB74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2034727" y="-275828"/>
            <a:ext cx="1952349" cy="1952349"/>
          </a:xfrm>
          <a:prstGeom prst="rect">
            <a:avLst/>
          </a:prstGeom>
          <a:effectLst>
            <a:softEdge rad="482600"/>
          </a:effectLst>
        </p:spPr>
      </p:pic>
      <p:sp>
        <p:nvSpPr>
          <p:cNvPr id="32" name="Dreptunghi 31">
            <a:extLst>
              <a:ext uri="{FF2B5EF4-FFF2-40B4-BE49-F238E27FC236}">
                <a16:creationId xmlns:a16="http://schemas.microsoft.com/office/drawing/2014/main" id="{BB9B02A6-AE27-48DD-A29D-C1FC073C9E43}"/>
              </a:ext>
            </a:extLst>
          </p:cNvPr>
          <p:cNvSpPr/>
          <p:nvPr/>
        </p:nvSpPr>
        <p:spPr>
          <a:xfrm>
            <a:off x="11121534" y="10561258"/>
            <a:ext cx="39790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4400" dirty="0">
                <a:solidFill>
                  <a:schemeClr val="accent6"/>
                </a:solidFill>
              </a:rPr>
              <a:t>„</a:t>
            </a:r>
            <a:r>
              <a:rPr lang="ro-RO" sz="4400" b="1" dirty="0">
                <a:solidFill>
                  <a:schemeClr val="accent6"/>
                </a:solidFill>
              </a:rPr>
              <a:t>Cool este să ai grijă de tine!”</a:t>
            </a:r>
          </a:p>
        </p:txBody>
      </p:sp>
      <p:sp>
        <p:nvSpPr>
          <p:cNvPr id="33" name="Dreptunghi 32">
            <a:extLst>
              <a:ext uri="{FF2B5EF4-FFF2-40B4-BE49-F238E27FC236}">
                <a16:creationId xmlns:a16="http://schemas.microsoft.com/office/drawing/2014/main" id="{35608521-1C41-471C-A40F-C3ABB07B8224}"/>
              </a:ext>
            </a:extLst>
          </p:cNvPr>
          <p:cNvSpPr/>
          <p:nvPr/>
        </p:nvSpPr>
        <p:spPr>
          <a:xfrm>
            <a:off x="15245830" y="10903101"/>
            <a:ext cx="9024073" cy="769441"/>
          </a:xfrm>
          <a:prstGeom prst="rect">
            <a:avLst/>
          </a:prstGeom>
          <a:solidFill>
            <a:srgbClr val="FFC000"/>
          </a:solidFill>
          <a:effectLst>
            <a:softEdge rad="101600"/>
          </a:effectLst>
        </p:spPr>
        <p:txBody>
          <a:bodyPr wrap="none">
            <a:spAutoFit/>
          </a:bodyPr>
          <a:lstStyle/>
          <a:p>
            <a:r>
              <a:rPr lang="ro-RO" sz="4400" b="1" dirty="0">
                <a:solidFill>
                  <a:srgbClr val="002060"/>
                </a:solidFill>
              </a:rPr>
              <a:t>Nu trebuie să treceți prin asta singuri!</a:t>
            </a:r>
          </a:p>
        </p:txBody>
      </p:sp>
    </p:spTree>
    <p:extLst>
      <p:ext uri="{BB962C8B-B14F-4D97-AF65-F5344CB8AC3E}">
        <p14:creationId xmlns:p14="http://schemas.microsoft.com/office/powerpoint/2010/main" val="801585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>
          <a:xfrm>
            <a:off x="3653660" y="748362"/>
            <a:ext cx="19937860" cy="1630262"/>
          </a:xfrm>
        </p:spPr>
        <p:txBody>
          <a:bodyPr>
            <a:noAutofit/>
          </a:bodyPr>
          <a:lstStyle/>
          <a:p>
            <a:pPr algn="ctr"/>
            <a:r>
              <a:rPr lang="ro-RO" altLang="ro-RO" sz="4400" dirty="0">
                <a:latin typeface="Calibri" panose="020F0502020204030204" pitchFamily="34" charset="0"/>
              </a:rPr>
              <a:t>De ce vorbim despre alcool?</a:t>
            </a:r>
          </a:p>
        </p:txBody>
      </p:sp>
      <p:pic>
        <p:nvPicPr>
          <p:cNvPr id="12" name="Substituent conținut 11">
            <a:extLst>
              <a:ext uri="{FF2B5EF4-FFF2-40B4-BE49-F238E27FC236}">
                <a16:creationId xmlns:a16="http://schemas.microsoft.com/office/drawing/2014/main" id="{0970CEE6-B19E-4660-A397-C0598F152CE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1039386" y="1700323"/>
            <a:ext cx="5166408" cy="5166408"/>
          </a:xfrm>
          <a:effectLst>
            <a:softEdge rad="520700"/>
          </a:effectLst>
        </p:spPr>
      </p:pic>
      <p:sp>
        <p:nvSpPr>
          <p:cNvPr id="2" name="Dreptunghi 1">
            <a:extLst>
              <a:ext uri="{FF2B5EF4-FFF2-40B4-BE49-F238E27FC236}">
                <a16:creationId xmlns:a16="http://schemas.microsoft.com/office/drawing/2014/main" id="{0C7151A3-5088-4337-87EB-884DE6C5148D}"/>
              </a:ext>
            </a:extLst>
          </p:cNvPr>
          <p:cNvSpPr/>
          <p:nvPr/>
        </p:nvSpPr>
        <p:spPr>
          <a:xfrm>
            <a:off x="6447691" y="7165366"/>
            <a:ext cx="1542756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8 din 10 elevi au consumat alcool până la vârsta de 15 ani</a:t>
            </a:r>
          </a:p>
          <a:p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Presiunea grupului este reală</a:t>
            </a:r>
          </a:p>
          <a:p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Reclamele arată doar partea „cool”, nu și consecințele</a:t>
            </a:r>
          </a:p>
          <a:p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Scopul întâlnirii: informații, NU morală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68FDB3E2-C84A-4960-A37A-E45EF3CCD4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615599" y="7078662"/>
            <a:ext cx="4832092" cy="4832092"/>
          </a:xfrm>
          <a:prstGeom prst="rect">
            <a:avLst/>
          </a:prstGeom>
          <a:effectLst>
            <a:softEdge rad="342900"/>
          </a:effectLst>
        </p:spPr>
      </p:pic>
    </p:spTree>
    <p:extLst>
      <p:ext uri="{BB962C8B-B14F-4D97-AF65-F5344CB8AC3E}">
        <p14:creationId xmlns:p14="http://schemas.microsoft.com/office/powerpoint/2010/main" val="1040614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4"/>
          <p:cNvSpPr>
            <a:spLocks noGrp="1"/>
          </p:cNvSpPr>
          <p:nvPr>
            <p:ph sz="half" idx="1"/>
          </p:nvPr>
        </p:nvSpPr>
        <p:spPr>
          <a:xfrm>
            <a:off x="2209938" y="4398845"/>
            <a:ext cx="8815752" cy="8648940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endParaRPr lang="ro-RO" altLang="ro-RO" sz="36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o-RO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altLang="ro-RO" sz="4400" dirty="0">
                <a:latin typeface="Calibri" panose="020F0502020204030204" pitchFamily="34" charset="0"/>
              </a:rPr>
              <a:t>Să fii sănătos</a:t>
            </a:r>
          </a:p>
          <a:p>
            <a:endParaRPr lang="ro-RO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altLang="ro-RO" sz="4400" dirty="0">
                <a:latin typeface="Calibri" panose="020F0502020204030204" pitchFamily="34" charset="0"/>
              </a:rPr>
              <a:t>să ai </a:t>
            </a:r>
            <a:r>
              <a:rPr lang="ro-RO" altLang="ro-RO" sz="4400" dirty="0">
                <a:latin typeface="Calibri" panose="020F0502020204030204" pitchFamily="34" charset="0"/>
              </a:rPr>
              <a:t>auto</a:t>
            </a:r>
            <a:r>
              <a:rPr lang="it-IT" altLang="ro-RO" sz="4400" dirty="0">
                <a:latin typeface="Calibri" panose="020F0502020204030204" pitchFamily="34" charset="0"/>
              </a:rPr>
              <a:t>control</a:t>
            </a:r>
            <a:endParaRPr lang="ro-RO" altLang="ro-RO" sz="4400" dirty="0">
              <a:latin typeface="Calibri" panose="020F0502020204030204" pitchFamily="34" charset="0"/>
            </a:endParaRPr>
          </a:p>
          <a:p>
            <a:endParaRPr lang="it-IT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altLang="ro-RO" sz="4400" dirty="0">
                <a:latin typeface="Calibri" panose="020F0502020204030204" pitchFamily="34" charset="0"/>
              </a:rPr>
              <a:t>să fii respectat</a:t>
            </a:r>
            <a:endParaRPr lang="ro-RO" altLang="ro-RO" sz="4400" dirty="0">
              <a:latin typeface="Calibri" panose="020F0502020204030204" pitchFamily="34" charset="0"/>
            </a:endParaRPr>
          </a:p>
          <a:p>
            <a:endParaRPr lang="it-IT" altLang="ro-RO" sz="440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altLang="ro-RO" sz="4400" dirty="0">
                <a:latin typeface="Calibri" panose="020F0502020204030204" pitchFamily="34" charset="0"/>
              </a:rPr>
              <a:t>să ai grijă de </a:t>
            </a:r>
            <a:r>
              <a:rPr lang="ro-RO" altLang="ro-RO" sz="4400" dirty="0">
                <a:latin typeface="Calibri" panose="020F0502020204030204" pitchFamily="34" charset="0"/>
              </a:rPr>
              <a:t>tine și de </a:t>
            </a:r>
            <a:r>
              <a:rPr lang="it-IT" altLang="ro-RO" sz="4400" dirty="0">
                <a:latin typeface="Calibri" panose="020F0502020204030204" pitchFamily="34" charset="0"/>
              </a:rPr>
              <a:t>prieteni</a:t>
            </a:r>
          </a:p>
          <a:p>
            <a:endParaRPr lang="en-US" altLang="ro-RO" sz="3600" dirty="0">
              <a:latin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84435F-4829-49E3-B477-E321F663319D}"/>
              </a:ext>
            </a:extLst>
          </p:cNvPr>
          <p:cNvSpPr txBox="1"/>
          <p:nvPr/>
        </p:nvSpPr>
        <p:spPr>
          <a:xfrm>
            <a:off x="-914400" y="944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20" name="Dreptunghi 19">
            <a:extLst>
              <a:ext uri="{FF2B5EF4-FFF2-40B4-BE49-F238E27FC236}">
                <a16:creationId xmlns:a16="http://schemas.microsoft.com/office/drawing/2014/main" id="{D46718A1-422C-4D94-A4E4-9FE25E5189BC}"/>
              </a:ext>
            </a:extLst>
          </p:cNvPr>
          <p:cNvSpPr/>
          <p:nvPr/>
        </p:nvSpPr>
        <p:spPr>
          <a:xfrm>
            <a:off x="12508464" y="4986040"/>
            <a:ext cx="118828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262262"/>
                </a:solidFill>
              </a:rPr>
              <a:t>să bei alcool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o-RO" sz="4400" dirty="0">
              <a:solidFill>
                <a:srgbClr val="262262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262262"/>
                </a:solidFill>
              </a:rPr>
              <a:t>să îți riști viața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ro-RO" sz="4400" dirty="0">
              <a:solidFill>
                <a:srgbClr val="262262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262262"/>
                </a:solidFill>
              </a:rPr>
              <a:t>să faci lucruri care îți afectează sănătatea, pregătirea sportivă, încrederea părinților, viitoarea carieră...</a:t>
            </a:r>
          </a:p>
        </p:txBody>
      </p:sp>
      <p:pic>
        <p:nvPicPr>
          <p:cNvPr id="22" name="Imagine 21">
            <a:extLst>
              <a:ext uri="{FF2B5EF4-FFF2-40B4-BE49-F238E27FC236}">
                <a16:creationId xmlns:a16="http://schemas.microsoft.com/office/drawing/2014/main" id="{018EEC8E-2E05-40A4-90BB-DA4396F4A1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191997" y="2805424"/>
            <a:ext cx="1410427" cy="1593421"/>
          </a:xfrm>
          <a:prstGeom prst="rect">
            <a:avLst/>
          </a:prstGeom>
        </p:spPr>
      </p:pic>
      <p:pic>
        <p:nvPicPr>
          <p:cNvPr id="31" name="Imagine 30">
            <a:extLst>
              <a:ext uri="{FF2B5EF4-FFF2-40B4-BE49-F238E27FC236}">
                <a16:creationId xmlns:a16="http://schemas.microsoft.com/office/drawing/2014/main" id="{9456F3F3-5DC1-442F-9A90-53A780AB74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40364" y="2805424"/>
            <a:ext cx="1952349" cy="1952349"/>
          </a:xfrm>
          <a:prstGeom prst="rect">
            <a:avLst/>
          </a:prstGeom>
          <a:effectLst>
            <a:softEdge rad="482600"/>
          </a:effectLst>
        </p:spPr>
      </p:pic>
      <p:sp>
        <p:nvSpPr>
          <p:cNvPr id="32" name="Dreptunghi 31">
            <a:extLst>
              <a:ext uri="{FF2B5EF4-FFF2-40B4-BE49-F238E27FC236}">
                <a16:creationId xmlns:a16="http://schemas.microsoft.com/office/drawing/2014/main" id="{BB9B02A6-AE27-48DD-A29D-C1FC073C9E43}"/>
              </a:ext>
            </a:extLst>
          </p:cNvPr>
          <p:cNvSpPr/>
          <p:nvPr/>
        </p:nvSpPr>
        <p:spPr>
          <a:xfrm>
            <a:off x="7996310" y="327267"/>
            <a:ext cx="83913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4400" b="1" dirty="0">
                <a:solidFill>
                  <a:srgbClr val="002060"/>
                </a:solidFill>
              </a:rPr>
              <a:t>Ce înseamnă de fapt să fii „Cool</a:t>
            </a:r>
            <a:r>
              <a:rPr lang="ro-RO" sz="4400" b="1" dirty="0"/>
              <a:t>”?</a:t>
            </a:r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B62B31FC-6790-444C-9FC8-E6D5ABE219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3965297" y="9818132"/>
            <a:ext cx="6972971" cy="3922296"/>
          </a:xfrm>
          <a:prstGeom prst="rect">
            <a:avLst/>
          </a:prstGeom>
          <a:effectLst>
            <a:softEdge rad="190500"/>
          </a:effectLst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32225809-06B4-4165-A5FE-FDC8FAA6D2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692712" y="1140707"/>
            <a:ext cx="7062771" cy="4716036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4088721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1983" y="1336778"/>
            <a:ext cx="5659005" cy="280106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ro-RO" sz="5400" dirty="0">
                <a:latin typeface="+mn-lt"/>
              </a:rPr>
              <a:t>Ia decizii informate!</a:t>
            </a:r>
            <a:endParaRPr lang="en-US" sz="5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15744035" y="2907561"/>
            <a:ext cx="4829965" cy="84023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o-RO" sz="3600" b="1" dirty="0">
                <a:solidFill>
                  <a:schemeClr val="tx2"/>
                </a:solidFill>
                <a:ea typeface="+mj-ea"/>
                <a:cs typeface="+mj-cs"/>
              </a:rPr>
              <a:t>Mesaje manipulatoare</a:t>
            </a:r>
            <a:endParaRPr lang="en-US" sz="3600" b="1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9192425" y="5259235"/>
            <a:ext cx="5893588" cy="6048845"/>
          </a:xfrm>
        </p:spPr>
        <p:txBody>
          <a:bodyPr>
            <a:normAutofit/>
          </a:bodyPr>
          <a:lstStyle/>
          <a:p>
            <a:r>
              <a:rPr lang="ro-RO" sz="3600" dirty="0">
                <a:solidFill>
                  <a:schemeClr val="tx2"/>
                </a:solidFill>
              </a:rPr>
              <a:t>Adolescenții și tinerii sunt o țintă pentru publicitatea înșelătoare și marketing agresiv </a:t>
            </a:r>
          </a:p>
          <a:p>
            <a:r>
              <a:rPr lang="ro-RO" sz="3600" dirty="0">
                <a:solidFill>
                  <a:schemeClr val="tx2"/>
                </a:solidFill>
              </a:rPr>
              <a:t>Reclame mari, electronice, strălucitoare în locuri vizibile pentru a atrage atenția</a:t>
            </a:r>
          </a:p>
          <a:p>
            <a:r>
              <a:rPr lang="ro-RO" sz="3600" dirty="0">
                <a:solidFill>
                  <a:schemeClr val="tx2"/>
                </a:solidFill>
              </a:rPr>
              <a:t>Sponsorizarea unor evenimente pentru ca imaginea să rămână în mintea participanților</a:t>
            </a:r>
          </a:p>
          <a:p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978748" y="6347157"/>
            <a:ext cx="5864226" cy="730557"/>
          </a:xfrm>
        </p:spPr>
        <p:txBody>
          <a:bodyPr/>
          <a:lstStyle/>
          <a:p>
            <a:r>
              <a:rPr lang="ro-RO" sz="3600" b="1" dirty="0">
                <a:solidFill>
                  <a:schemeClr val="tx2"/>
                </a:solidFill>
                <a:ea typeface="+mj-ea"/>
                <a:cs typeface="+mj-cs"/>
              </a:rPr>
              <a:t>Momente</a:t>
            </a:r>
            <a:r>
              <a:rPr lang="ro-RO" sz="3600" dirty="0">
                <a:solidFill>
                  <a:srgbClr val="EAB037"/>
                </a:solidFill>
              </a:rPr>
              <a:t> </a:t>
            </a:r>
            <a:r>
              <a:rPr lang="ro-RO" sz="3600" b="1" dirty="0">
                <a:solidFill>
                  <a:schemeClr val="tx2"/>
                </a:solidFill>
                <a:ea typeface="+mj-ea"/>
                <a:cs typeface="+mj-cs"/>
              </a:rPr>
              <a:t>vulnerabile</a:t>
            </a:r>
            <a:endParaRPr lang="en-US" sz="3600" b="1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xfrm>
            <a:off x="1978748" y="7760392"/>
            <a:ext cx="5864226" cy="5275397"/>
          </a:xfrm>
        </p:spPr>
        <p:txBody>
          <a:bodyPr>
            <a:normAutofit lnSpcReduction="10000"/>
          </a:bodyPr>
          <a:lstStyle/>
          <a:p>
            <a:r>
              <a:rPr lang="ro-RO" sz="3600" dirty="0">
                <a:solidFill>
                  <a:schemeClr val="tx2"/>
                </a:solidFill>
              </a:rPr>
              <a:t>Un eveniment stresant acasa sau la școala poate fi un moment de vulnerabilitate când tentația de a consuma alcool este mai mare.</a:t>
            </a:r>
          </a:p>
          <a:p>
            <a:r>
              <a:rPr lang="ro-RO" sz="3600" dirty="0">
                <a:solidFill>
                  <a:schemeClr val="tx2"/>
                </a:solidFill>
              </a:rPr>
              <a:t>Petrecerile, ieșirile în oraș cu prietenii, evenimentele onomastice, concertele pot reprezenta  momente în care alcoolul să fie la îndemână.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5"/>
          </p:nvPr>
        </p:nvSpPr>
        <p:spPr>
          <a:xfrm>
            <a:off x="15677450" y="4126937"/>
            <a:ext cx="8447351" cy="6961805"/>
          </a:xfrm>
        </p:spPr>
        <p:txBody>
          <a:bodyPr>
            <a:noAutofit/>
          </a:bodyPr>
          <a:lstStyle/>
          <a:p>
            <a:r>
              <a:rPr lang="ro-RO" sz="3600" dirty="0">
                <a:solidFill>
                  <a:schemeClr val="tx2"/>
                </a:solidFill>
              </a:rPr>
              <a:t>Companiile de alcool utilizează mesaje manipulatoare pentru a influența felul în care oamenii, mai ales tinerii percep alcoolul.</a:t>
            </a:r>
          </a:p>
          <a:p>
            <a:r>
              <a:rPr lang="ro-RO" sz="3600" dirty="0">
                <a:solidFill>
                  <a:schemeClr val="tx2"/>
                </a:solidFill>
              </a:rPr>
              <a:t>Mesaje publicitare arată cum se bucură de viată persoanele care consumă alcool.</a:t>
            </a:r>
          </a:p>
          <a:p>
            <a:r>
              <a:rPr lang="ro-RO" sz="3600" dirty="0">
                <a:solidFill>
                  <a:schemeClr val="tx2"/>
                </a:solidFill>
              </a:rPr>
              <a:t>Chiar atunci când se discută despre riscurile și efectele asupra sănătății, industria de alcool Induce ideea ca producatorii sunt bine intenționați si vor sa reduca aceste consecinte negative</a:t>
            </a:r>
          </a:p>
          <a:p>
            <a:r>
              <a:rPr lang="ro-RO" sz="3600" dirty="0">
                <a:solidFill>
                  <a:schemeClr val="tx2"/>
                </a:solidFill>
              </a:rPr>
              <a:t>Oferte de nerefuzat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9192425" y="3893879"/>
            <a:ext cx="4279735" cy="809319"/>
          </a:xfrm>
        </p:spPr>
        <p:txBody>
          <a:bodyPr/>
          <a:lstStyle/>
          <a:p>
            <a:r>
              <a:rPr lang="ro-RO" sz="3600" b="1" dirty="0">
                <a:solidFill>
                  <a:schemeClr val="tx2"/>
                </a:solidFill>
                <a:ea typeface="+mj-ea"/>
                <a:cs typeface="+mj-cs"/>
              </a:rPr>
              <a:t>Marketing</a:t>
            </a:r>
            <a:r>
              <a:rPr lang="ro-RO" sz="3600" dirty="0">
                <a:solidFill>
                  <a:srgbClr val="EAB037"/>
                </a:solidFill>
              </a:rPr>
              <a:t> </a:t>
            </a:r>
            <a:r>
              <a:rPr lang="ro-RO" sz="3600" b="1" dirty="0">
                <a:solidFill>
                  <a:schemeClr val="tx2"/>
                </a:solidFill>
                <a:ea typeface="+mj-ea"/>
                <a:cs typeface="+mj-cs"/>
              </a:rPr>
              <a:t>agresiv</a:t>
            </a:r>
            <a:endParaRPr lang="en-US" sz="3600" b="1" dirty="0">
              <a:solidFill>
                <a:schemeClr val="tx2"/>
              </a:solidFill>
              <a:ea typeface="+mj-ea"/>
              <a:cs typeface="+mj-cs"/>
            </a:endParaRPr>
          </a:p>
        </p:txBody>
      </p:sp>
      <p:pic>
        <p:nvPicPr>
          <p:cNvPr id="10" name="Graphic 9" descr="Teacher">
            <a:extLst>
              <a:ext uri="{FF2B5EF4-FFF2-40B4-BE49-F238E27FC236}">
                <a16:creationId xmlns:a16="http://schemas.microsoft.com/office/drawing/2014/main" id="{BAB3282A-C712-519B-19C8-6D8C965560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9192425" cy="5664479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AB7EF328-0627-C3B5-8E03-EE3F4E52DEF1}"/>
              </a:ext>
            </a:extLst>
          </p:cNvPr>
          <p:cNvSpPr/>
          <p:nvPr/>
        </p:nvSpPr>
        <p:spPr>
          <a:xfrm>
            <a:off x="17393047" y="970360"/>
            <a:ext cx="485634" cy="1179760"/>
          </a:xfrm>
          <a:custGeom>
            <a:avLst/>
            <a:gdLst/>
            <a:ahLst/>
            <a:cxnLst/>
            <a:rect l="l" t="t" r="r" b="b"/>
            <a:pathLst>
              <a:path w="494193" h="1519290">
                <a:moveTo>
                  <a:pt x="0" y="0"/>
                </a:moveTo>
                <a:lnTo>
                  <a:pt x="494193" y="0"/>
                </a:lnTo>
                <a:lnTo>
                  <a:pt x="494193" y="1519290"/>
                </a:lnTo>
                <a:lnTo>
                  <a:pt x="0" y="15192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60501E-7262-BCCB-3D50-F7B3D4E6A4F5}"/>
              </a:ext>
            </a:extLst>
          </p:cNvPr>
          <p:cNvSpPr txBox="1"/>
          <p:nvPr/>
        </p:nvSpPr>
        <p:spPr>
          <a:xfrm>
            <a:off x="9192425" y="1309890"/>
            <a:ext cx="12781720" cy="84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defTabSz="1828800">
              <a:lnSpc>
                <a:spcPct val="90000"/>
              </a:lnSpc>
              <a:buFont typeface="Arial" panose="020B0604020202020204" pitchFamily="34" charset="0"/>
              <a:buNone/>
              <a:defRPr sz="5400" b="1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marL="914400" indent="0" defTabSz="1828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>
                <a:latin typeface="+mn-lt"/>
              </a:defRPr>
            </a:lvl2pPr>
            <a:lvl3pPr marL="1828800" indent="0" defTabSz="1828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latin typeface="+mn-lt"/>
              </a:defRPr>
            </a:lvl3pPr>
            <a:lvl4pPr marL="2743200" indent="0" defTabSz="1828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latin typeface="+mn-lt"/>
              </a:defRPr>
            </a:lvl4pPr>
            <a:lvl5pPr marL="3657600" indent="0" defTabSz="1828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latin typeface="+mn-lt"/>
              </a:defRPr>
            </a:lvl5pPr>
            <a:lvl6pPr marL="4572000" indent="0" defTabSz="1828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latin typeface="+mn-lt"/>
              </a:defRPr>
            </a:lvl6pPr>
            <a:lvl7pPr marL="5486400" indent="0" defTabSz="1828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latin typeface="+mn-lt"/>
              </a:defRPr>
            </a:lvl7pPr>
            <a:lvl8pPr marL="6400800" indent="0" defTabSz="1828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latin typeface="+mn-lt"/>
              </a:defRPr>
            </a:lvl8pPr>
            <a:lvl9pPr marL="7315200" indent="0" defTabSz="1828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>
                <a:latin typeface="+mn-lt"/>
              </a:defRPr>
            </a:lvl9pPr>
          </a:lstStyle>
          <a:p>
            <a:pPr algn="ctr"/>
            <a:r>
              <a:rPr lang="ro-RO" sz="3600" dirty="0"/>
              <a:t>FII ATENT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04113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0791257" y="4358641"/>
            <a:ext cx="12426551" cy="1156942"/>
          </a:xfrm>
        </p:spPr>
        <p:txBody>
          <a:bodyPr/>
          <a:lstStyle/>
          <a:p>
            <a:pPr algn="ctr"/>
            <a:r>
              <a:rPr lang="ro-RO" sz="4400" b="1" dirty="0">
                <a:solidFill>
                  <a:srgbClr val="002060"/>
                </a:solidFill>
              </a:rPr>
              <a:t>Cu ce se poate înlocui consumul de alcool?</a:t>
            </a:r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5226" y="330957"/>
            <a:ext cx="13716000" cy="13716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1AA9AC-37DC-44BE-9F24-513BD0662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3228" y="8217879"/>
            <a:ext cx="8743728" cy="5246237"/>
          </a:xfrm>
          <a:prstGeom prst="rect">
            <a:avLst/>
          </a:prstGeom>
          <a:solidFill>
            <a:srgbClr val="01B69B">
              <a:alpha val="1000"/>
            </a:srgbClr>
          </a:solidFill>
          <a:effectLst>
            <a:softEdge rad="457200"/>
          </a:effectLst>
        </p:spPr>
      </p:pic>
    </p:spTree>
    <p:extLst>
      <p:ext uri="{BB962C8B-B14F-4D97-AF65-F5344CB8AC3E}">
        <p14:creationId xmlns:p14="http://schemas.microsoft.com/office/powerpoint/2010/main" val="2068507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2830" y="91172"/>
            <a:ext cx="6156960" cy="1280429"/>
          </a:xfrm>
        </p:spPr>
        <p:txBody>
          <a:bodyPr/>
          <a:lstStyle/>
          <a:p>
            <a:r>
              <a:rPr lang="ro-RO" sz="4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Alternative sănătoase</a:t>
            </a:r>
            <a:endParaRPr lang="en-US" sz="4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0102" y="1371601"/>
            <a:ext cx="21849129" cy="9411286"/>
          </a:xfrm>
        </p:spPr>
        <p:txBody>
          <a:bodyPr/>
          <a:lstStyle/>
          <a:p>
            <a:pPr marL="685800" indent="-685800">
              <a:buClr>
                <a:srgbClr val="EAB037"/>
              </a:buClr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chemeClr val="tx2"/>
                </a:solidFill>
              </a:rPr>
              <a:t>Petreceti timp in natura (plimbări cu bicicleta, role, trotineta) </a:t>
            </a:r>
          </a:p>
          <a:p>
            <a:pPr marL="685800" indent="-685800">
              <a:buClr>
                <a:srgbClr val="EAB037"/>
              </a:buClr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chemeClr val="tx2"/>
                </a:solidFill>
              </a:rPr>
              <a:t>Ascultă muzică împreună cu prietenii</a:t>
            </a:r>
          </a:p>
          <a:p>
            <a:pPr marL="685800" indent="-685800">
              <a:buClr>
                <a:srgbClr val="EAB037"/>
              </a:buClr>
              <a:buFont typeface="Wingdings" panose="05000000000000000000" pitchFamily="2" charset="2"/>
              <a:buChar char="Ø"/>
            </a:pPr>
            <a:r>
              <a:rPr lang="en-US" sz="4400" dirty="0">
                <a:solidFill>
                  <a:schemeClr val="tx2"/>
                </a:solidFill>
              </a:rPr>
              <a:t> </a:t>
            </a:r>
            <a:r>
              <a:rPr lang="ro-RO" sz="4400" dirty="0">
                <a:solidFill>
                  <a:schemeClr val="tx2"/>
                </a:solidFill>
              </a:rPr>
              <a:t>D</a:t>
            </a:r>
            <a:r>
              <a:rPr lang="en-US" sz="4400" dirty="0" err="1">
                <a:solidFill>
                  <a:schemeClr val="tx2"/>
                </a:solidFill>
              </a:rPr>
              <a:t>anseaz</a:t>
            </a:r>
            <a:r>
              <a:rPr lang="ro-RO" sz="4400" dirty="0">
                <a:solidFill>
                  <a:schemeClr val="tx2"/>
                </a:solidFill>
              </a:rPr>
              <a:t>ă, pictează, citește o carte, mergi la film, teatru, concert </a:t>
            </a:r>
            <a:endParaRPr lang="en-US" sz="4400" dirty="0">
              <a:solidFill>
                <a:schemeClr val="tx2"/>
              </a:solidFill>
            </a:endParaRPr>
          </a:p>
          <a:p>
            <a:pPr marL="685800" indent="-685800">
              <a:buClr>
                <a:srgbClr val="EAB037"/>
              </a:buClr>
              <a:buFont typeface="Wingdings" panose="05000000000000000000" pitchFamily="2" charset="2"/>
              <a:buChar char="Ø"/>
            </a:pPr>
            <a:r>
              <a:rPr lang="en-US" sz="4400" dirty="0" err="1">
                <a:solidFill>
                  <a:schemeClr val="tx2"/>
                </a:solidFill>
              </a:rPr>
              <a:t>Joaca-te</a:t>
            </a:r>
            <a:r>
              <a:rPr lang="en-US" sz="4400" dirty="0">
                <a:solidFill>
                  <a:schemeClr val="tx2"/>
                </a:solidFill>
              </a:rPr>
              <a:t> un </a:t>
            </a:r>
            <a:r>
              <a:rPr lang="en-US" sz="4400" dirty="0" err="1">
                <a:solidFill>
                  <a:schemeClr val="tx2"/>
                </a:solidFill>
              </a:rPr>
              <a:t>joc</a:t>
            </a:r>
            <a:r>
              <a:rPr lang="en-US" sz="4400" dirty="0">
                <a:solidFill>
                  <a:schemeClr val="tx2"/>
                </a:solidFill>
              </a:rPr>
              <a:t> de </a:t>
            </a:r>
            <a:r>
              <a:rPr lang="en-US" sz="4400" dirty="0" err="1">
                <a:solidFill>
                  <a:schemeClr val="tx2"/>
                </a:solidFill>
              </a:rPr>
              <a:t>societate</a:t>
            </a:r>
            <a:r>
              <a:rPr lang="en-US" sz="4400" dirty="0">
                <a:solidFill>
                  <a:schemeClr val="tx2"/>
                </a:solidFill>
              </a:rPr>
              <a:t> </a:t>
            </a:r>
            <a:r>
              <a:rPr lang="ro-RO" sz="4400" dirty="0">
                <a:solidFill>
                  <a:schemeClr val="tx2"/>
                </a:solidFill>
              </a:rPr>
              <a:t>î</a:t>
            </a:r>
            <a:r>
              <a:rPr lang="en-US" sz="4400" dirty="0" err="1">
                <a:solidFill>
                  <a:schemeClr val="tx2"/>
                </a:solidFill>
              </a:rPr>
              <a:t>mpreun</a:t>
            </a:r>
            <a:r>
              <a:rPr lang="ro-RO" sz="4400" dirty="0">
                <a:solidFill>
                  <a:schemeClr val="tx2"/>
                </a:solidFill>
              </a:rPr>
              <a:t>ă</a:t>
            </a:r>
            <a:r>
              <a:rPr lang="en-US" sz="4400" dirty="0">
                <a:solidFill>
                  <a:schemeClr val="tx2"/>
                </a:solidFill>
              </a:rPr>
              <a:t> cu </a:t>
            </a:r>
            <a:r>
              <a:rPr lang="en-US" sz="4400" dirty="0" err="1">
                <a:solidFill>
                  <a:schemeClr val="tx2"/>
                </a:solidFill>
              </a:rPr>
              <a:t>prietenii</a:t>
            </a:r>
            <a:r>
              <a:rPr lang="en-US" sz="4400" dirty="0">
                <a:solidFill>
                  <a:schemeClr val="tx2"/>
                </a:solidFill>
              </a:rPr>
              <a:t> (</a:t>
            </a:r>
            <a:r>
              <a:rPr lang="en-US" sz="4400" dirty="0" err="1">
                <a:solidFill>
                  <a:schemeClr val="tx2"/>
                </a:solidFill>
              </a:rPr>
              <a:t>Joc</a:t>
            </a:r>
            <a:r>
              <a:rPr lang="en-US" sz="4400" dirty="0">
                <a:solidFill>
                  <a:schemeClr val="tx2"/>
                </a:solidFill>
              </a:rPr>
              <a:t> Rummy, Jenga, </a:t>
            </a:r>
            <a:r>
              <a:rPr lang="en-US" sz="4400" dirty="0" err="1">
                <a:solidFill>
                  <a:schemeClr val="tx2"/>
                </a:solidFill>
              </a:rPr>
              <a:t>mima</a:t>
            </a:r>
            <a:r>
              <a:rPr lang="ro-RO" sz="4400" dirty="0">
                <a:solidFill>
                  <a:schemeClr val="tx2"/>
                </a:solidFill>
              </a:rPr>
              <a:t>, etc</a:t>
            </a:r>
            <a:r>
              <a:rPr lang="en-US" sz="4400" dirty="0">
                <a:solidFill>
                  <a:schemeClr val="tx2"/>
                </a:solidFill>
              </a:rPr>
              <a:t>)</a:t>
            </a:r>
          </a:p>
          <a:p>
            <a:pPr marL="685800" indent="-685800">
              <a:buClr>
                <a:srgbClr val="EAB037"/>
              </a:buClr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chemeClr val="tx2"/>
                </a:solidFill>
              </a:rPr>
              <a:t>Alege și practică un sport împreună cu prietenii</a:t>
            </a:r>
          </a:p>
          <a:p>
            <a:pPr marL="685800" indent="-685800">
              <a:buClr>
                <a:srgbClr val="EAB037"/>
              </a:buClr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chemeClr val="tx2"/>
                </a:solidFill>
              </a:rPr>
              <a:t>60 de minute/zi de activitate fizică intensitate moderată-până la intensă</a:t>
            </a:r>
          </a:p>
          <a:p>
            <a:pPr marL="685800" indent="-685800">
              <a:buClr>
                <a:srgbClr val="EAB037"/>
              </a:buClr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chemeClr val="tx2"/>
                </a:solidFill>
              </a:rPr>
              <a:t>Organizează diferite evenimente distractive: excursii cu colegii de clasă, concursuri de dans, modă</a:t>
            </a:r>
          </a:p>
          <a:p>
            <a:pPr marL="685800" indent="-685800">
              <a:buClr>
                <a:srgbClr val="EAB037"/>
              </a:buClr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chemeClr val="tx2"/>
                </a:solidFill>
              </a:rPr>
              <a:t>un animal de companie</a:t>
            </a:r>
          </a:p>
          <a:p>
            <a:pPr marL="685800" indent="-685800">
              <a:buClr>
                <a:srgbClr val="EAB037"/>
              </a:buClr>
              <a:buFont typeface="Wingdings" panose="05000000000000000000" pitchFamily="2" charset="2"/>
              <a:buChar char="Ø"/>
            </a:pPr>
            <a:endParaRPr lang="ro-RO" sz="4400" dirty="0">
              <a:solidFill>
                <a:schemeClr val="tx2"/>
              </a:solidFill>
            </a:endParaRPr>
          </a:p>
          <a:p>
            <a:pPr marL="0" indent="0">
              <a:buClr>
                <a:srgbClr val="EAB037"/>
              </a:buClr>
            </a:pPr>
            <a:endParaRPr lang="ro-RO" sz="4400" dirty="0">
              <a:solidFill>
                <a:schemeClr val="tx2"/>
              </a:solidFill>
            </a:endParaRPr>
          </a:p>
          <a:p>
            <a:pPr marL="457200" lvl="1" indent="0">
              <a:buClr>
                <a:srgbClr val="EAB037"/>
              </a:buClr>
            </a:pP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8AE473FC-B92E-41A1-98FD-2E24AFF37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341440" y="8660625"/>
            <a:ext cx="20946452" cy="5072838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3724999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480" y="325616"/>
            <a:ext cx="23173039" cy="2011362"/>
          </a:xfrm>
        </p:spPr>
        <p:txBody>
          <a:bodyPr/>
          <a:lstStyle/>
          <a:p>
            <a:pPr algn="ctr"/>
            <a:r>
              <a:rPr lang="ro-RO" sz="4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Recomandări OMS - Activitate Fizică pentru Copii și Adolescenți cu vârste cuprinse între 5 și 17 ani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6778" y="2567354"/>
            <a:ext cx="22390444" cy="9695492"/>
          </a:xfrm>
        </p:spPr>
        <p:txBody>
          <a:bodyPr numCol="2"/>
          <a:lstStyle/>
          <a:p>
            <a:pPr marL="685800" indent="-685800">
              <a:lnSpc>
                <a:spcPct val="100000"/>
              </a:lnSpc>
              <a:buClr>
                <a:srgbClr val="EAB037"/>
              </a:buClr>
              <a:buFont typeface="Wingdings" panose="05000000000000000000" pitchFamily="2" charset="2"/>
              <a:buChar char="Ø"/>
            </a:pPr>
            <a:r>
              <a:rPr lang="ro-RO" sz="3600" b="1" dirty="0">
                <a:solidFill>
                  <a:schemeClr val="tx2"/>
                </a:solidFill>
              </a:rPr>
              <a:t>Cât timp trebuie alocat pentru activitate fizică?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tx2"/>
                </a:solidFill>
              </a:rPr>
              <a:t>cel puțin 60 de minute pe zi activitate fizică de</a:t>
            </a:r>
            <a:r>
              <a:rPr lang="ro-RO" sz="3600" dirty="0">
                <a:solidFill>
                  <a:schemeClr val="tx2"/>
                </a:solidFill>
              </a:rPr>
              <a:t> </a:t>
            </a:r>
            <a:r>
              <a:rPr lang="it-IT" sz="3600" dirty="0">
                <a:solidFill>
                  <a:schemeClr val="tx2"/>
                </a:solidFill>
              </a:rPr>
              <a:t>intensitate</a:t>
            </a:r>
            <a:r>
              <a:rPr lang="ro-RO" sz="3600" dirty="0">
                <a:solidFill>
                  <a:schemeClr val="tx2"/>
                </a:solidFill>
              </a:rPr>
              <a:t> </a:t>
            </a:r>
            <a:r>
              <a:rPr lang="it-IT" sz="3600" dirty="0">
                <a:solidFill>
                  <a:schemeClr val="tx2"/>
                </a:solidFill>
              </a:rPr>
              <a:t>moderată până la intensă;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tx2"/>
                </a:solidFill>
              </a:rPr>
              <a:t>în cel puțin 3 zile pe săptămână</a:t>
            </a:r>
            <a:r>
              <a:rPr lang="ro-RO" sz="3600" dirty="0">
                <a:solidFill>
                  <a:schemeClr val="tx2"/>
                </a:solidFill>
              </a:rPr>
              <a:t> </a:t>
            </a:r>
            <a:r>
              <a:rPr lang="it-IT" sz="3600" dirty="0">
                <a:solidFill>
                  <a:schemeClr val="tx2"/>
                </a:solidFill>
              </a:rPr>
              <a:t>activități fizice intense,</a:t>
            </a:r>
            <a:r>
              <a:rPr lang="ro-RO" sz="3600" dirty="0">
                <a:solidFill>
                  <a:schemeClr val="tx2"/>
                </a:solidFill>
              </a:rPr>
              <a:t> </a:t>
            </a:r>
            <a:r>
              <a:rPr lang="it-IT" sz="3600" dirty="0">
                <a:solidFill>
                  <a:schemeClr val="tx2"/>
                </a:solidFill>
              </a:rPr>
              <a:t>activități care întăresc mușchii și oasele;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tx2"/>
                </a:solidFill>
              </a:rPr>
              <a:t>reduc</a:t>
            </a:r>
            <a:r>
              <a:rPr lang="ro-RO" sz="3600" dirty="0">
                <a:solidFill>
                  <a:schemeClr val="tx2"/>
                </a:solidFill>
              </a:rPr>
              <a:t>erea</a:t>
            </a:r>
            <a:r>
              <a:rPr lang="it-IT" sz="3600" dirty="0">
                <a:solidFill>
                  <a:schemeClr val="tx2"/>
                </a:solidFill>
              </a:rPr>
              <a:t> sedentarismul</a:t>
            </a:r>
            <a:r>
              <a:rPr lang="ro-RO" sz="3600" dirty="0">
                <a:solidFill>
                  <a:schemeClr val="tx2"/>
                </a:solidFill>
              </a:rPr>
              <a:t>ui</a:t>
            </a:r>
            <a:r>
              <a:rPr lang="it-IT" sz="3600" dirty="0">
                <a:solidFill>
                  <a:schemeClr val="tx2"/>
                </a:solidFill>
              </a:rPr>
              <a:t>, în special timpul petrecut în fața ecranelor (TV, computer, laptop,</a:t>
            </a:r>
            <a:r>
              <a:rPr lang="ro-RO" sz="3600" dirty="0">
                <a:solidFill>
                  <a:schemeClr val="tx2"/>
                </a:solidFill>
              </a:rPr>
              <a:t> </a:t>
            </a:r>
            <a:r>
              <a:rPr lang="it-IT" sz="3600" dirty="0">
                <a:solidFill>
                  <a:schemeClr val="tx2"/>
                </a:solidFill>
              </a:rPr>
              <a:t>telefon).</a:t>
            </a:r>
            <a:endParaRPr lang="ro-RO" sz="3600" dirty="0">
              <a:solidFill>
                <a:schemeClr val="tx2"/>
              </a:solidFill>
            </a:endParaRP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Wingdings" panose="05000000000000000000" pitchFamily="2" charset="2"/>
              <a:buChar char="Ø"/>
            </a:pPr>
            <a:r>
              <a:rPr lang="ro-RO" sz="3600" b="1" dirty="0">
                <a:solidFill>
                  <a:schemeClr val="tx2"/>
                </a:solidFill>
              </a:rPr>
              <a:t>Exemple de activități fizice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ro-RO" sz="3600" dirty="0">
                <a:solidFill>
                  <a:schemeClr val="tx2"/>
                </a:solidFill>
              </a:rPr>
              <a:t>Jocuri de echipă, sport individual, exerciții de gimnastică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ro-RO" sz="3600" dirty="0">
                <a:solidFill>
                  <a:schemeClr val="tx2"/>
                </a:solidFill>
              </a:rPr>
              <a:t>Educație fizică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ro-RO" sz="3600" dirty="0">
                <a:solidFill>
                  <a:schemeClr val="tx2"/>
                </a:solidFill>
              </a:rPr>
              <a:t>Activități casnice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ro-RO" sz="3600" dirty="0">
                <a:solidFill>
                  <a:schemeClr val="tx2"/>
                </a:solidFill>
              </a:rPr>
              <a:t>Transport activ (mers, bicicletă)</a:t>
            </a:r>
          </a:p>
          <a:p>
            <a:pPr marL="0" indent="0">
              <a:lnSpc>
                <a:spcPct val="100000"/>
              </a:lnSpc>
              <a:buClr>
                <a:srgbClr val="EAB037"/>
              </a:buClr>
            </a:pPr>
            <a:endParaRPr lang="ro-RO" sz="3600" dirty="0">
              <a:solidFill>
                <a:schemeClr val="tx2"/>
              </a:solidFill>
            </a:endParaRPr>
          </a:p>
          <a:p>
            <a:pPr marL="685800" indent="-685800">
              <a:lnSpc>
                <a:spcPct val="100000"/>
              </a:lnSpc>
              <a:buClr>
                <a:srgbClr val="EAB037"/>
              </a:buClr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ro-RO" sz="3600" b="1" dirty="0">
                <a:solidFill>
                  <a:schemeClr val="tx2"/>
                </a:solidFill>
              </a:rPr>
              <a:t>Beneficiile activității fizice pentru sănătate</a:t>
            </a:r>
            <a:endParaRPr lang="ro-RO" sz="4400" b="1" dirty="0">
              <a:solidFill>
                <a:schemeClr val="tx2"/>
              </a:solidFill>
            </a:endParaRP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ro-RO" sz="3600" dirty="0">
                <a:solidFill>
                  <a:schemeClr val="tx2"/>
                </a:solidFill>
              </a:rPr>
              <a:t> îmbunătățirea formei fizice, 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ro-RO" sz="3600" dirty="0">
                <a:solidFill>
                  <a:schemeClr val="tx2"/>
                </a:solidFill>
              </a:rPr>
              <a:t>sănătatea </a:t>
            </a:r>
            <a:r>
              <a:rPr lang="ro-RO" sz="3600" dirty="0" err="1">
                <a:solidFill>
                  <a:schemeClr val="tx2"/>
                </a:solidFill>
              </a:rPr>
              <a:t>cardio</a:t>
            </a:r>
            <a:r>
              <a:rPr lang="ro-RO" sz="3600" dirty="0">
                <a:solidFill>
                  <a:schemeClr val="tx2"/>
                </a:solidFill>
              </a:rPr>
              <a:t>-metabolică (tensiune arterială, </a:t>
            </a:r>
            <a:r>
              <a:rPr lang="ro-RO" sz="3600" dirty="0" err="1">
                <a:solidFill>
                  <a:schemeClr val="tx2"/>
                </a:solidFill>
              </a:rPr>
              <a:t>lipidemie</a:t>
            </a:r>
            <a:r>
              <a:rPr lang="ro-RO" sz="3600" dirty="0">
                <a:solidFill>
                  <a:schemeClr val="tx2"/>
                </a:solidFill>
              </a:rPr>
              <a:t>, glicemie și rezistență la insulină),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ro-RO" sz="3600" dirty="0">
                <a:solidFill>
                  <a:schemeClr val="tx2"/>
                </a:solidFill>
              </a:rPr>
              <a:t> sănătatea oaselor, 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ro-RO" sz="3600" dirty="0">
                <a:solidFill>
                  <a:schemeClr val="tx2"/>
                </a:solidFill>
              </a:rPr>
              <a:t>rezultatele cognitive (îmbunătățirea performanței școlare, sprijinirea dezvoltării abilităților practice), 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ro-RO" sz="3600" dirty="0">
                <a:solidFill>
                  <a:schemeClr val="tx2"/>
                </a:solidFill>
              </a:rPr>
              <a:t>sănătatea mintală (reduce simptomele de depresie)</a:t>
            </a:r>
          </a:p>
          <a:p>
            <a:pPr marL="571500" indent="-571500">
              <a:lnSpc>
                <a:spcPct val="100000"/>
              </a:lnSpc>
              <a:buClr>
                <a:srgbClr val="EAB037"/>
              </a:buClr>
              <a:buFont typeface="Arial" panose="020B0604020202020204" pitchFamily="34" charset="0"/>
              <a:buChar char="•"/>
            </a:pPr>
            <a:r>
              <a:rPr lang="ro-RO" sz="3600" dirty="0">
                <a:solidFill>
                  <a:schemeClr val="tx2"/>
                </a:solidFill>
              </a:rPr>
              <a:t>diminuarea țesutului adipos.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318284-E791-40ED-ACE3-919913E52E18}"/>
              </a:ext>
            </a:extLst>
          </p:cNvPr>
          <p:cNvSpPr/>
          <p:nvPr/>
        </p:nvSpPr>
        <p:spPr>
          <a:xfrm>
            <a:off x="6356272" y="12438314"/>
            <a:ext cx="125375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chemeClr val="tx2"/>
                </a:solidFill>
              </a:rPr>
              <a:t>WHO guidelines on physical activity and sedentary </a:t>
            </a:r>
            <a:r>
              <a:rPr lang="en-GB" sz="2000" dirty="0" err="1">
                <a:solidFill>
                  <a:schemeClr val="tx2"/>
                </a:solidFill>
              </a:rPr>
              <a:t>behavior</a:t>
            </a:r>
            <a:r>
              <a:rPr lang="en-GB" sz="2000" dirty="0">
                <a:solidFill>
                  <a:schemeClr val="tx2"/>
                </a:solidFill>
              </a:rPr>
              <a:t> https://www.who.int/publications/i/item/9789240015128</a:t>
            </a:r>
          </a:p>
        </p:txBody>
      </p:sp>
      <p:pic>
        <p:nvPicPr>
          <p:cNvPr id="15" name="Graphic 14" descr="Soccer">
            <a:extLst>
              <a:ext uri="{FF2B5EF4-FFF2-40B4-BE49-F238E27FC236}">
                <a16:creationId xmlns:a16="http://schemas.microsoft.com/office/drawing/2014/main" id="{24A1800D-F7E2-4536-BECB-C81F84E7B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624486" y="9379765"/>
            <a:ext cx="2136732" cy="2136732"/>
          </a:xfrm>
          <a:prstGeom prst="rect">
            <a:avLst/>
          </a:prstGeom>
        </p:spPr>
      </p:pic>
      <p:pic>
        <p:nvPicPr>
          <p:cNvPr id="17" name="Graphic 16" descr="Tennis">
            <a:extLst>
              <a:ext uri="{FF2B5EF4-FFF2-40B4-BE49-F238E27FC236}">
                <a16:creationId xmlns:a16="http://schemas.microsoft.com/office/drawing/2014/main" id="{B1FC1105-C9CF-44D6-B16A-D8ECC37FF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145263" y="9319546"/>
            <a:ext cx="2196951" cy="2196951"/>
          </a:xfrm>
          <a:prstGeom prst="rect">
            <a:avLst/>
          </a:prstGeom>
        </p:spPr>
      </p:pic>
      <p:pic>
        <p:nvPicPr>
          <p:cNvPr id="23" name="Graphic 22" descr="Cycling">
            <a:extLst>
              <a:ext uri="{FF2B5EF4-FFF2-40B4-BE49-F238E27FC236}">
                <a16:creationId xmlns:a16="http://schemas.microsoft.com/office/drawing/2014/main" id="{595D8628-FA34-43C7-BFCE-2F0A55FB13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568464" y="9379765"/>
            <a:ext cx="2136732" cy="2136732"/>
          </a:xfrm>
          <a:prstGeom prst="rect">
            <a:avLst/>
          </a:prstGeom>
        </p:spPr>
      </p:pic>
      <p:pic>
        <p:nvPicPr>
          <p:cNvPr id="25" name="Graphic 24" descr="Gymnast Floor routine">
            <a:extLst>
              <a:ext uri="{FF2B5EF4-FFF2-40B4-BE49-F238E27FC236}">
                <a16:creationId xmlns:a16="http://schemas.microsoft.com/office/drawing/2014/main" id="{5298700A-13BA-432F-89A9-D65CFA001F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330636" y="9379765"/>
            <a:ext cx="2196951" cy="219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1857" y="2671171"/>
            <a:ext cx="5613205" cy="1893021"/>
          </a:xfrm>
        </p:spPr>
        <p:txBody>
          <a:bodyPr/>
          <a:lstStyle/>
          <a:p>
            <a:r>
              <a:rPr lang="ro-RO" sz="4400" dirty="0"/>
              <a:t>Stop consumului de alcool până la vârsta de 18 ani!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25</a:t>
            </a:fld>
            <a:endParaRPr lang="ro-RO" altLang="en-US"/>
          </a:p>
        </p:txBody>
      </p:sp>
      <p:pic>
        <p:nvPicPr>
          <p:cNvPr id="4" name="Graphic 3" descr="Teacher">
            <a:extLst>
              <a:ext uri="{FF2B5EF4-FFF2-40B4-BE49-F238E27FC236}">
                <a16:creationId xmlns:a16="http://schemas.microsoft.com/office/drawing/2014/main" id="{D2BD30E1-5B69-B027-9893-9977AC678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737" y="-464509"/>
            <a:ext cx="10057402" cy="1005740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11BEC2-1DE8-4916-BC2D-6357A3997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43139" y="502443"/>
            <a:ext cx="13340861" cy="12728576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262262"/>
                </a:solidFill>
              </a:rPr>
              <a:t>1.</a:t>
            </a:r>
            <a:r>
              <a:rPr lang="ro-RO" sz="4400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Identifică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factorii</a:t>
            </a:r>
            <a:r>
              <a:rPr lang="en-GB" sz="4400" b="1" dirty="0">
                <a:solidFill>
                  <a:srgbClr val="262262"/>
                </a:solidFill>
              </a:rPr>
              <a:t> care </a:t>
            </a:r>
            <a:r>
              <a:rPr lang="en-GB" sz="4400" b="1" dirty="0" err="1">
                <a:solidFill>
                  <a:srgbClr val="262262"/>
                </a:solidFill>
              </a:rPr>
              <a:t>te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fac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sa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consumi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alcool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gandeste</a:t>
            </a:r>
            <a:r>
              <a:rPr lang="ro-RO" sz="4400" dirty="0">
                <a:solidFill>
                  <a:srgbClr val="262262"/>
                </a:solidFill>
              </a:rPr>
              <a:t>-</a:t>
            </a:r>
            <a:r>
              <a:rPr lang="en-GB" sz="4400" dirty="0" err="1">
                <a:solidFill>
                  <a:srgbClr val="262262"/>
                </a:solidFill>
              </a:rPr>
              <a:t>te</a:t>
            </a:r>
            <a:r>
              <a:rPr lang="en-GB" sz="4400" dirty="0">
                <a:solidFill>
                  <a:srgbClr val="262262"/>
                </a:solidFill>
              </a:rPr>
              <a:t> de </a:t>
            </a:r>
            <a:r>
              <a:rPr lang="en-GB" sz="4400" dirty="0" err="1">
                <a:solidFill>
                  <a:srgbClr val="262262"/>
                </a:solidFill>
              </a:rPr>
              <a:t>ce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vrei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să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consumi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alcool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și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evită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astfel</a:t>
            </a:r>
            <a:r>
              <a:rPr lang="en-GB" sz="4400" dirty="0">
                <a:solidFill>
                  <a:srgbClr val="262262"/>
                </a:solidFill>
              </a:rPr>
              <a:t> de </a:t>
            </a:r>
            <a:r>
              <a:rPr lang="en-GB" sz="4400" dirty="0" err="1">
                <a:solidFill>
                  <a:srgbClr val="262262"/>
                </a:solidFill>
              </a:rPr>
              <a:t>situații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sau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găsește</a:t>
            </a:r>
            <a:r>
              <a:rPr lang="en-GB" sz="4400" dirty="0">
                <a:solidFill>
                  <a:srgbClr val="262262"/>
                </a:solidFill>
              </a:rPr>
              <a:t> alternative </a:t>
            </a:r>
            <a:r>
              <a:rPr lang="en-GB" sz="4400" dirty="0" err="1">
                <a:solidFill>
                  <a:srgbClr val="262262"/>
                </a:solidFill>
              </a:rPr>
              <a:t>mai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sănătoase</a:t>
            </a:r>
            <a:r>
              <a:rPr lang="en-GB" sz="4400" dirty="0">
                <a:solidFill>
                  <a:srgbClr val="262262"/>
                </a:solidFill>
              </a:rPr>
              <a:t>.</a:t>
            </a:r>
          </a:p>
          <a:p>
            <a:r>
              <a:rPr lang="en-GB" sz="4400" dirty="0">
                <a:solidFill>
                  <a:srgbClr val="262262"/>
                </a:solidFill>
              </a:rPr>
              <a:t>2.</a:t>
            </a:r>
            <a:r>
              <a:rPr lang="ro-RO" sz="4400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Poti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participa</a:t>
            </a:r>
            <a:r>
              <a:rPr lang="en-GB" sz="4400" b="1" dirty="0">
                <a:solidFill>
                  <a:srgbClr val="262262"/>
                </a:solidFill>
              </a:rPr>
              <a:t> la </a:t>
            </a:r>
            <a:r>
              <a:rPr lang="ro-RO" sz="4400" b="1" dirty="0">
                <a:solidFill>
                  <a:srgbClr val="262262"/>
                </a:solidFill>
              </a:rPr>
              <a:t>consiliere școlară</a:t>
            </a:r>
            <a:r>
              <a:rPr lang="ro-RO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terapie</a:t>
            </a:r>
            <a:r>
              <a:rPr lang="en-GB" sz="4400" dirty="0">
                <a:solidFill>
                  <a:srgbClr val="262262"/>
                </a:solidFill>
              </a:rPr>
              <a:t> de </a:t>
            </a:r>
            <a:r>
              <a:rPr lang="en-GB" sz="4400" dirty="0" err="1">
                <a:solidFill>
                  <a:srgbClr val="262262"/>
                </a:solidFill>
              </a:rPr>
              <a:t>grup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sau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individuală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împărtă</a:t>
            </a:r>
            <a:r>
              <a:rPr lang="ro-RO" sz="4400" dirty="0">
                <a:solidFill>
                  <a:srgbClr val="262262"/>
                </a:solidFill>
              </a:rPr>
              <a:t>ș</a:t>
            </a:r>
            <a:r>
              <a:rPr lang="en-GB" sz="4400" dirty="0">
                <a:solidFill>
                  <a:srgbClr val="262262"/>
                </a:solidFill>
              </a:rPr>
              <a:t>e</a:t>
            </a:r>
            <a:r>
              <a:rPr lang="ro-RO" sz="4400" dirty="0">
                <a:solidFill>
                  <a:srgbClr val="262262"/>
                </a:solidFill>
              </a:rPr>
              <a:t>ș</a:t>
            </a:r>
            <a:r>
              <a:rPr lang="en-GB" sz="4400" dirty="0" err="1">
                <a:solidFill>
                  <a:srgbClr val="262262"/>
                </a:solidFill>
              </a:rPr>
              <a:t>te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ro-RO" sz="4400" dirty="0">
                <a:solidFill>
                  <a:srgbClr val="262262"/>
                </a:solidFill>
              </a:rPr>
              <a:t>ț</a:t>
            </a:r>
            <a:r>
              <a:rPr lang="en-GB" sz="4400" dirty="0" err="1">
                <a:solidFill>
                  <a:srgbClr val="262262"/>
                </a:solidFill>
              </a:rPr>
              <a:t>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experiențele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și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sentimentele</a:t>
            </a:r>
            <a:r>
              <a:rPr lang="en-GB" sz="4400" dirty="0">
                <a:solidFill>
                  <a:srgbClr val="262262"/>
                </a:solidFill>
              </a:rPr>
              <a:t> cu </a:t>
            </a:r>
            <a:r>
              <a:rPr lang="en-GB" sz="4400" dirty="0" err="1">
                <a:solidFill>
                  <a:srgbClr val="262262"/>
                </a:solidFill>
              </a:rPr>
              <a:t>alți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ro-RO" sz="4400" dirty="0">
                <a:solidFill>
                  <a:srgbClr val="262262"/>
                </a:solidFill>
              </a:rPr>
              <a:t>colegi</a:t>
            </a:r>
            <a:r>
              <a:rPr lang="en-GB" sz="4400" dirty="0">
                <a:solidFill>
                  <a:srgbClr val="262262"/>
                </a:solidFill>
              </a:rPr>
              <a:t> care </a:t>
            </a:r>
            <a:r>
              <a:rPr lang="en-GB" sz="4400" dirty="0" err="1">
                <a:solidFill>
                  <a:srgbClr val="262262"/>
                </a:solidFill>
              </a:rPr>
              <a:t>trec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prin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aceeași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situație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poți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obține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sprijinul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acestora</a:t>
            </a:r>
            <a:r>
              <a:rPr lang="en-GB" sz="4400" dirty="0">
                <a:solidFill>
                  <a:srgbClr val="262262"/>
                </a:solidFill>
              </a:rPr>
              <a:t>.</a:t>
            </a:r>
          </a:p>
          <a:p>
            <a:r>
              <a:rPr lang="en-GB" sz="4400" dirty="0">
                <a:solidFill>
                  <a:srgbClr val="262262"/>
                </a:solidFill>
              </a:rPr>
              <a:t>3.</a:t>
            </a:r>
            <a:r>
              <a:rPr lang="ro-RO" sz="4400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Întărește-ți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relațiile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pozitive</a:t>
            </a:r>
            <a:r>
              <a:rPr lang="en-GB" sz="4400" dirty="0">
                <a:solidFill>
                  <a:srgbClr val="262262"/>
                </a:solidFill>
              </a:rPr>
              <a:t>: </a:t>
            </a:r>
            <a:r>
              <a:rPr lang="en-GB" sz="4400" dirty="0" err="1">
                <a:solidFill>
                  <a:srgbClr val="262262"/>
                </a:solidFill>
              </a:rPr>
              <a:t>construiește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relații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sănătoase</a:t>
            </a:r>
            <a:r>
              <a:rPr lang="en-GB" sz="4400" dirty="0">
                <a:solidFill>
                  <a:srgbClr val="262262"/>
                </a:solidFill>
              </a:rPr>
              <a:t> cu </a:t>
            </a:r>
            <a:r>
              <a:rPr lang="en-GB" sz="4400" dirty="0" err="1">
                <a:solidFill>
                  <a:srgbClr val="262262"/>
                </a:solidFill>
              </a:rPr>
              <a:t>oameni</a:t>
            </a:r>
            <a:r>
              <a:rPr lang="en-GB" sz="4400" dirty="0">
                <a:solidFill>
                  <a:srgbClr val="262262"/>
                </a:solidFill>
              </a:rPr>
              <a:t> care </a:t>
            </a:r>
            <a:r>
              <a:rPr lang="en-GB" sz="4400" dirty="0" err="1">
                <a:solidFill>
                  <a:srgbClr val="262262"/>
                </a:solidFill>
              </a:rPr>
              <a:t>îți</a:t>
            </a:r>
            <a:r>
              <a:rPr lang="en-GB" sz="4400" dirty="0">
                <a:solidFill>
                  <a:srgbClr val="262262"/>
                </a:solidFill>
              </a:rPr>
              <a:t> sunt </a:t>
            </a:r>
            <a:r>
              <a:rPr lang="en-GB" sz="4400" dirty="0" err="1">
                <a:solidFill>
                  <a:srgbClr val="262262"/>
                </a:solidFill>
              </a:rPr>
              <a:t>apropiați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și</a:t>
            </a:r>
            <a:r>
              <a:rPr lang="en-GB" sz="4400" dirty="0">
                <a:solidFill>
                  <a:srgbClr val="262262"/>
                </a:solidFill>
              </a:rPr>
              <a:t> care </a:t>
            </a:r>
            <a:r>
              <a:rPr lang="en-GB" sz="4400" dirty="0" err="1">
                <a:solidFill>
                  <a:srgbClr val="262262"/>
                </a:solidFill>
              </a:rPr>
              <a:t>îți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oferă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sprijinul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și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susținerea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necesare</a:t>
            </a:r>
            <a:r>
              <a:rPr lang="en-GB" sz="4400" dirty="0">
                <a:solidFill>
                  <a:srgbClr val="262262"/>
                </a:solidFill>
              </a:rPr>
              <a:t>. </a:t>
            </a:r>
            <a:r>
              <a:rPr lang="en-GB" sz="4400" dirty="0" err="1">
                <a:solidFill>
                  <a:srgbClr val="262262"/>
                </a:solidFill>
              </a:rPr>
              <a:t>Evită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relațiile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toxice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sau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persoanele</a:t>
            </a:r>
            <a:r>
              <a:rPr lang="en-GB" sz="4400" dirty="0">
                <a:solidFill>
                  <a:srgbClr val="262262"/>
                </a:solidFill>
              </a:rPr>
              <a:t> care </a:t>
            </a:r>
            <a:r>
              <a:rPr lang="en-GB" sz="4400" dirty="0" err="1">
                <a:solidFill>
                  <a:srgbClr val="262262"/>
                </a:solidFill>
              </a:rPr>
              <a:t>îți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influențează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negativ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comportamentul</a:t>
            </a:r>
            <a:r>
              <a:rPr lang="en-GB" sz="4400" dirty="0">
                <a:solidFill>
                  <a:srgbClr val="262262"/>
                </a:solidFill>
              </a:rPr>
              <a:t>.</a:t>
            </a:r>
          </a:p>
          <a:p>
            <a:r>
              <a:rPr lang="en-GB" sz="4400" dirty="0">
                <a:solidFill>
                  <a:srgbClr val="262262"/>
                </a:solidFill>
              </a:rPr>
              <a:t>4.</a:t>
            </a:r>
            <a:r>
              <a:rPr lang="ro-RO" sz="4400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Fă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exerciții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fizice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regulat</a:t>
            </a:r>
            <a:r>
              <a:rPr lang="en-GB" sz="4400" dirty="0">
                <a:solidFill>
                  <a:srgbClr val="262262"/>
                </a:solidFill>
              </a:rPr>
              <a:t>: pot reduce </a:t>
            </a:r>
            <a:r>
              <a:rPr lang="en-GB" sz="4400" dirty="0" err="1">
                <a:solidFill>
                  <a:srgbClr val="262262"/>
                </a:solidFill>
              </a:rPr>
              <a:t>nivelul</a:t>
            </a:r>
            <a:r>
              <a:rPr lang="en-GB" sz="4400" dirty="0">
                <a:solidFill>
                  <a:srgbClr val="262262"/>
                </a:solidFill>
              </a:rPr>
              <a:t> de </a:t>
            </a:r>
            <a:r>
              <a:rPr lang="en-GB" sz="4400" dirty="0" err="1">
                <a:solidFill>
                  <a:srgbClr val="262262"/>
                </a:solidFill>
              </a:rPr>
              <a:t>stres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și</a:t>
            </a:r>
            <a:r>
              <a:rPr lang="en-GB" sz="4400" dirty="0">
                <a:solidFill>
                  <a:srgbClr val="262262"/>
                </a:solidFill>
              </a:rPr>
              <a:t> pot </a:t>
            </a:r>
            <a:r>
              <a:rPr lang="en-GB" sz="4400" dirty="0" err="1">
                <a:solidFill>
                  <a:srgbClr val="262262"/>
                </a:solidFill>
              </a:rPr>
              <a:t>îmbunătăți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starea</a:t>
            </a:r>
            <a:r>
              <a:rPr lang="en-GB" sz="4400" dirty="0">
                <a:solidFill>
                  <a:srgbClr val="262262"/>
                </a:solidFill>
              </a:rPr>
              <a:t> de spirit. </a:t>
            </a:r>
            <a:r>
              <a:rPr lang="en-GB" sz="4400" dirty="0" err="1">
                <a:solidFill>
                  <a:srgbClr val="262262"/>
                </a:solidFill>
              </a:rPr>
              <a:t>Încearcă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să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faci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cel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puțin</a:t>
            </a:r>
            <a:r>
              <a:rPr lang="en-GB" sz="4400" dirty="0">
                <a:solidFill>
                  <a:srgbClr val="262262"/>
                </a:solidFill>
              </a:rPr>
              <a:t> 30 de minute de </a:t>
            </a:r>
            <a:r>
              <a:rPr lang="en-GB" sz="4400" dirty="0" err="1">
                <a:solidFill>
                  <a:srgbClr val="262262"/>
                </a:solidFill>
              </a:rPr>
              <a:t>exerciții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fizice</a:t>
            </a:r>
            <a:r>
              <a:rPr lang="en-GB" sz="4400" dirty="0">
                <a:solidFill>
                  <a:srgbClr val="262262"/>
                </a:solidFill>
              </a:rPr>
              <a:t> moderate </a:t>
            </a:r>
            <a:r>
              <a:rPr lang="en-GB" sz="4400" dirty="0" err="1">
                <a:solidFill>
                  <a:srgbClr val="262262"/>
                </a:solidFill>
              </a:rPr>
              <a:t>în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fiecare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zi</a:t>
            </a:r>
            <a:r>
              <a:rPr lang="en-GB" sz="4400" dirty="0">
                <a:solidFill>
                  <a:srgbClr val="262262"/>
                </a:solidFill>
              </a:rPr>
              <a:t>.</a:t>
            </a:r>
          </a:p>
          <a:p>
            <a:r>
              <a:rPr lang="en-GB" sz="4400" dirty="0">
                <a:solidFill>
                  <a:srgbClr val="262262"/>
                </a:solidFill>
              </a:rPr>
              <a:t>5.</a:t>
            </a:r>
            <a:r>
              <a:rPr lang="ro-RO" sz="4400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Găsește</a:t>
            </a:r>
            <a:r>
              <a:rPr lang="en-GB" sz="4400" b="1" dirty="0">
                <a:solidFill>
                  <a:srgbClr val="262262"/>
                </a:solidFill>
              </a:rPr>
              <a:t> </a:t>
            </a:r>
            <a:r>
              <a:rPr lang="en-GB" sz="4400" b="1" dirty="0" err="1">
                <a:solidFill>
                  <a:srgbClr val="262262"/>
                </a:solidFill>
              </a:rPr>
              <a:t>activități</a:t>
            </a:r>
            <a:r>
              <a:rPr lang="en-GB" sz="4400" b="1" dirty="0">
                <a:solidFill>
                  <a:srgbClr val="262262"/>
                </a:solidFill>
              </a:rPr>
              <a:t> alternative</a:t>
            </a:r>
            <a:r>
              <a:rPr lang="en-GB" sz="4400" dirty="0">
                <a:solidFill>
                  <a:srgbClr val="262262"/>
                </a:solidFill>
              </a:rPr>
              <a:t>: cum </a:t>
            </a:r>
            <a:r>
              <a:rPr lang="en-GB" sz="4400" dirty="0" err="1">
                <a:solidFill>
                  <a:srgbClr val="262262"/>
                </a:solidFill>
              </a:rPr>
              <a:t>ar</a:t>
            </a:r>
            <a:r>
              <a:rPr lang="en-GB" sz="4400" dirty="0">
                <a:solidFill>
                  <a:srgbClr val="262262"/>
                </a:solidFill>
              </a:rPr>
              <a:t> fi diverse hobby-</a:t>
            </a:r>
            <a:r>
              <a:rPr lang="en-GB" sz="4400" dirty="0" err="1">
                <a:solidFill>
                  <a:srgbClr val="262262"/>
                </a:solidFill>
              </a:rPr>
              <a:t>uri</a:t>
            </a:r>
            <a:r>
              <a:rPr lang="en-GB" sz="4400" dirty="0">
                <a:solidFill>
                  <a:srgbClr val="262262"/>
                </a:solidFill>
              </a:rPr>
              <a:t>, </a:t>
            </a:r>
            <a:r>
              <a:rPr lang="en-GB" sz="4400" dirty="0" err="1">
                <a:solidFill>
                  <a:srgbClr val="262262"/>
                </a:solidFill>
              </a:rPr>
              <a:t>voluntariat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sau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învățarea</a:t>
            </a:r>
            <a:r>
              <a:rPr lang="en-GB" sz="4400" dirty="0">
                <a:solidFill>
                  <a:srgbClr val="262262"/>
                </a:solidFill>
              </a:rPr>
              <a:t> de </a:t>
            </a:r>
            <a:r>
              <a:rPr lang="en-GB" sz="4400" dirty="0" err="1">
                <a:solidFill>
                  <a:srgbClr val="262262"/>
                </a:solidFill>
              </a:rPr>
              <a:t>lucruri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noi</a:t>
            </a:r>
            <a:r>
              <a:rPr lang="en-GB" sz="4400" dirty="0">
                <a:solidFill>
                  <a:srgbClr val="262262"/>
                </a:solidFill>
              </a:rPr>
              <a:t>. </a:t>
            </a:r>
            <a:r>
              <a:rPr lang="en-GB" sz="4400" dirty="0" err="1">
                <a:solidFill>
                  <a:srgbClr val="262262"/>
                </a:solidFill>
              </a:rPr>
              <a:t>Aceste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activități</a:t>
            </a:r>
            <a:r>
              <a:rPr lang="en-GB" sz="4400" dirty="0">
                <a:solidFill>
                  <a:srgbClr val="262262"/>
                </a:solidFill>
              </a:rPr>
              <a:t> pot </a:t>
            </a:r>
            <a:r>
              <a:rPr lang="en-GB" sz="4400" dirty="0" err="1">
                <a:solidFill>
                  <a:srgbClr val="262262"/>
                </a:solidFill>
              </a:rPr>
              <a:t>ajuta</a:t>
            </a:r>
            <a:r>
              <a:rPr lang="en-GB" sz="4400" dirty="0">
                <a:solidFill>
                  <a:srgbClr val="262262"/>
                </a:solidFill>
              </a:rPr>
              <a:t> la </a:t>
            </a:r>
            <a:r>
              <a:rPr lang="en-GB" sz="4400" dirty="0" err="1">
                <a:solidFill>
                  <a:srgbClr val="262262"/>
                </a:solidFill>
              </a:rPr>
              <a:t>umplerea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golului</a:t>
            </a:r>
            <a:r>
              <a:rPr lang="en-GB" sz="4400" dirty="0">
                <a:solidFill>
                  <a:srgbClr val="262262"/>
                </a:solidFill>
              </a:rPr>
              <a:t> </a:t>
            </a:r>
            <a:r>
              <a:rPr lang="en-GB" sz="4400" dirty="0" err="1">
                <a:solidFill>
                  <a:srgbClr val="262262"/>
                </a:solidFill>
              </a:rPr>
              <a:t>lăsat</a:t>
            </a:r>
            <a:r>
              <a:rPr lang="en-GB" sz="4400" dirty="0">
                <a:solidFill>
                  <a:srgbClr val="262262"/>
                </a:solidFill>
              </a:rPr>
              <a:t> de </a:t>
            </a:r>
            <a:r>
              <a:rPr lang="en-GB" sz="4400" dirty="0" err="1">
                <a:solidFill>
                  <a:srgbClr val="262262"/>
                </a:solidFill>
              </a:rPr>
              <a:t>consumul</a:t>
            </a:r>
            <a:r>
              <a:rPr lang="en-GB" sz="4400" dirty="0">
                <a:solidFill>
                  <a:srgbClr val="262262"/>
                </a:solidFill>
              </a:rPr>
              <a:t> de </a:t>
            </a:r>
            <a:r>
              <a:rPr lang="en-GB" sz="4400" dirty="0" err="1">
                <a:solidFill>
                  <a:srgbClr val="262262"/>
                </a:solidFill>
              </a:rPr>
              <a:t>alcool</a:t>
            </a:r>
            <a:r>
              <a:rPr lang="en-GB" sz="4400" dirty="0">
                <a:solidFill>
                  <a:srgbClr val="262262"/>
                </a:solidFill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6889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26</a:t>
            </a:fld>
            <a:endParaRPr lang="ro-RO" alt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AC3082F-9177-45BC-B4E4-75CCFBA6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0" y="751212"/>
            <a:ext cx="7143232" cy="1480653"/>
          </a:xfrm>
        </p:spPr>
        <p:txBody>
          <a:bodyPr/>
          <a:lstStyle/>
          <a:p>
            <a:pPr algn="ctr"/>
            <a:r>
              <a:rPr lang="en-GB" sz="4400" dirty="0" err="1"/>
              <a:t>Amintește-ți</a:t>
            </a:r>
            <a:endParaRPr lang="en-GB" sz="4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58BB75-897E-4FF9-9090-EAD882C6A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214" y="406977"/>
            <a:ext cx="401207" cy="12251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82578-1133-446A-9711-AA2B05448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999" y="262686"/>
            <a:ext cx="1969179" cy="196917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171FF15-C42D-4271-894D-2CA24757FD8F}"/>
              </a:ext>
            </a:extLst>
          </p:cNvPr>
          <p:cNvSpPr/>
          <p:nvPr/>
        </p:nvSpPr>
        <p:spPr>
          <a:xfrm>
            <a:off x="1527175" y="2764427"/>
            <a:ext cx="12186553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4400" b="1" dirty="0" err="1">
                <a:solidFill>
                  <a:srgbClr val="FF0000"/>
                </a:solidFill>
              </a:rPr>
              <a:t>Sănătatea</a:t>
            </a:r>
            <a:r>
              <a:rPr lang="en-GB" sz="4400" b="1" dirty="0">
                <a:solidFill>
                  <a:srgbClr val="FF0000"/>
                </a:solidFill>
              </a:rPr>
              <a:t> ta </a:t>
            </a:r>
            <a:r>
              <a:rPr lang="en-GB" sz="4400" b="1" dirty="0" err="1">
                <a:solidFill>
                  <a:srgbClr val="FF0000"/>
                </a:solidFill>
              </a:rPr>
              <a:t>contează</a:t>
            </a:r>
            <a:r>
              <a:rPr lang="en-GB" sz="4400" dirty="0"/>
              <a:t>: </a:t>
            </a:r>
            <a:r>
              <a:rPr lang="en-GB" sz="4400" dirty="0" err="1">
                <a:solidFill>
                  <a:schemeClr val="tx2"/>
                </a:solidFill>
              </a:rPr>
              <a:t>Alegerea</a:t>
            </a:r>
            <a:r>
              <a:rPr lang="en-GB" sz="4400" dirty="0">
                <a:solidFill>
                  <a:schemeClr val="tx2"/>
                </a:solidFill>
              </a:rPr>
              <a:t> de a nu </a:t>
            </a:r>
            <a:r>
              <a:rPr lang="en-GB" sz="4400" dirty="0" err="1">
                <a:solidFill>
                  <a:schemeClr val="tx2"/>
                </a:solidFill>
              </a:rPr>
              <a:t>consuma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alcool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îți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oferă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oportunitatea</a:t>
            </a:r>
            <a:r>
              <a:rPr lang="en-GB" sz="4400" dirty="0">
                <a:solidFill>
                  <a:schemeClr val="tx2"/>
                </a:solidFill>
              </a:rPr>
              <a:t> de a </a:t>
            </a:r>
            <a:r>
              <a:rPr lang="en-GB" sz="4400" dirty="0" err="1">
                <a:solidFill>
                  <a:schemeClr val="tx2"/>
                </a:solidFill>
              </a:rPr>
              <a:t>trăi</a:t>
            </a:r>
            <a:r>
              <a:rPr lang="en-GB" sz="4400" dirty="0">
                <a:solidFill>
                  <a:schemeClr val="tx2"/>
                </a:solidFill>
              </a:rPr>
              <a:t> o </a:t>
            </a:r>
            <a:r>
              <a:rPr lang="en-GB" sz="4400" dirty="0" err="1">
                <a:solidFill>
                  <a:schemeClr val="tx2"/>
                </a:solidFill>
              </a:rPr>
              <a:t>viață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sănătoasă</a:t>
            </a:r>
            <a:r>
              <a:rPr lang="en-GB" sz="4400" dirty="0">
                <a:solidFill>
                  <a:schemeClr val="tx2"/>
                </a:solidFill>
              </a:rPr>
              <a:t>, de a </a:t>
            </a:r>
            <a:r>
              <a:rPr lang="en-GB" sz="4400" dirty="0" err="1">
                <a:solidFill>
                  <a:schemeClr val="tx2"/>
                </a:solidFill>
              </a:rPr>
              <a:t>te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bucura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relații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reale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și</a:t>
            </a:r>
            <a:r>
              <a:rPr lang="en-GB" sz="4400" dirty="0">
                <a:solidFill>
                  <a:schemeClr val="tx2"/>
                </a:solidFill>
              </a:rPr>
              <a:t> de a-</a:t>
            </a:r>
            <a:r>
              <a:rPr lang="en-GB" sz="4400" dirty="0" err="1">
                <a:solidFill>
                  <a:schemeClr val="tx2"/>
                </a:solidFill>
              </a:rPr>
              <a:t>ți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atinge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potențialul</a:t>
            </a:r>
            <a:r>
              <a:rPr lang="en-GB" sz="4400" dirty="0">
                <a:solidFill>
                  <a:schemeClr val="tx2"/>
                </a:solidFill>
              </a:rPr>
              <a:t> maxim.</a:t>
            </a:r>
          </a:p>
          <a:p>
            <a:pPr algn="just"/>
            <a:r>
              <a:rPr lang="en-GB" sz="4400" b="1" dirty="0" err="1">
                <a:solidFill>
                  <a:srgbClr val="FF0000"/>
                </a:solidFill>
              </a:rPr>
              <a:t>Fii</a:t>
            </a:r>
            <a:r>
              <a:rPr lang="en-GB" sz="4400" b="1" dirty="0">
                <a:solidFill>
                  <a:srgbClr val="FF0000"/>
                </a:solidFill>
              </a:rPr>
              <a:t> </a:t>
            </a:r>
            <a:r>
              <a:rPr lang="en-GB" sz="4400" b="1" dirty="0" err="1">
                <a:solidFill>
                  <a:srgbClr val="FF0000"/>
                </a:solidFill>
              </a:rPr>
              <a:t>responsabil</a:t>
            </a:r>
            <a:r>
              <a:rPr lang="en-GB" sz="4400" dirty="0"/>
              <a:t>: </a:t>
            </a:r>
            <a:r>
              <a:rPr lang="en-GB" sz="4400" dirty="0" err="1">
                <a:solidFill>
                  <a:schemeClr val="tx2"/>
                </a:solidFill>
              </a:rPr>
              <a:t>Informarea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corectă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îți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arată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clar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riscurile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asociate</a:t>
            </a:r>
            <a:r>
              <a:rPr lang="en-GB" sz="4400" dirty="0">
                <a:solidFill>
                  <a:schemeClr val="tx2"/>
                </a:solidFill>
              </a:rPr>
              <a:t> cu </a:t>
            </a:r>
            <a:r>
              <a:rPr lang="en-GB" sz="4400" dirty="0" err="1">
                <a:solidFill>
                  <a:schemeClr val="tx2"/>
                </a:solidFill>
              </a:rPr>
              <a:t>alcoolul</a:t>
            </a:r>
            <a:r>
              <a:rPr lang="en-GB" sz="4400" dirty="0">
                <a:solidFill>
                  <a:schemeClr val="tx2"/>
                </a:solidFill>
              </a:rPr>
              <a:t>. </a:t>
            </a:r>
            <a:r>
              <a:rPr lang="en-GB" sz="4400" dirty="0" err="1">
                <a:solidFill>
                  <a:schemeClr val="tx2"/>
                </a:solidFill>
              </a:rPr>
              <a:t>Decizia</a:t>
            </a:r>
            <a:r>
              <a:rPr lang="en-GB" sz="4400" dirty="0">
                <a:solidFill>
                  <a:schemeClr val="tx2"/>
                </a:solidFill>
              </a:rPr>
              <a:t> ta de a </a:t>
            </a:r>
            <a:r>
              <a:rPr lang="en-GB" sz="4400" dirty="0" err="1">
                <a:solidFill>
                  <a:schemeClr val="tx2"/>
                </a:solidFill>
              </a:rPr>
              <a:t>renunța</a:t>
            </a:r>
            <a:r>
              <a:rPr lang="en-GB" sz="4400" dirty="0">
                <a:solidFill>
                  <a:schemeClr val="tx2"/>
                </a:solidFill>
              </a:rPr>
              <a:t> la </a:t>
            </a:r>
            <a:r>
              <a:rPr lang="en-GB" sz="4400" dirty="0" err="1">
                <a:solidFill>
                  <a:schemeClr val="tx2"/>
                </a:solidFill>
              </a:rPr>
              <a:t>presiunea</a:t>
            </a:r>
            <a:r>
              <a:rPr lang="en-GB" sz="4400" dirty="0">
                <a:solidFill>
                  <a:schemeClr val="tx2"/>
                </a:solidFill>
              </a:rPr>
              <a:t> de a </a:t>
            </a:r>
            <a:r>
              <a:rPr lang="en-GB" sz="4400" dirty="0" err="1">
                <a:solidFill>
                  <a:schemeClr val="tx2"/>
                </a:solidFill>
              </a:rPr>
              <a:t>consuma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alcool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este</a:t>
            </a:r>
            <a:r>
              <a:rPr lang="en-GB" sz="4400" dirty="0">
                <a:solidFill>
                  <a:schemeClr val="tx2"/>
                </a:solidFill>
              </a:rPr>
              <a:t> un act de </a:t>
            </a:r>
            <a:r>
              <a:rPr lang="en-GB" sz="4400" dirty="0" err="1">
                <a:solidFill>
                  <a:schemeClr val="tx2"/>
                </a:solidFill>
              </a:rPr>
              <a:t>curaj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și</a:t>
            </a:r>
            <a:r>
              <a:rPr lang="en-GB" sz="4400" dirty="0">
                <a:solidFill>
                  <a:schemeClr val="tx2"/>
                </a:solidFill>
              </a:rPr>
              <a:t> de respect </a:t>
            </a:r>
            <a:r>
              <a:rPr lang="en-GB" sz="4400" dirty="0" err="1">
                <a:solidFill>
                  <a:schemeClr val="tx2"/>
                </a:solidFill>
              </a:rPr>
              <a:t>față</a:t>
            </a:r>
            <a:r>
              <a:rPr lang="en-GB" sz="4400" dirty="0">
                <a:solidFill>
                  <a:schemeClr val="tx2"/>
                </a:solidFill>
              </a:rPr>
              <a:t> de tine </a:t>
            </a:r>
            <a:r>
              <a:rPr lang="en-GB" sz="4400" dirty="0" err="1">
                <a:solidFill>
                  <a:schemeClr val="tx2"/>
                </a:solidFill>
              </a:rPr>
              <a:t>însuți</a:t>
            </a:r>
            <a:r>
              <a:rPr lang="en-GB" sz="4400" dirty="0">
                <a:solidFill>
                  <a:schemeClr val="tx2"/>
                </a:solidFill>
              </a:rPr>
              <a:t>.</a:t>
            </a:r>
          </a:p>
          <a:p>
            <a:pPr algn="just"/>
            <a:r>
              <a:rPr lang="en-GB" sz="4400" b="1" dirty="0" err="1">
                <a:solidFill>
                  <a:srgbClr val="FF0000"/>
                </a:solidFill>
              </a:rPr>
              <a:t>Autenticitatea</a:t>
            </a:r>
            <a:r>
              <a:rPr lang="en-GB" sz="4400" b="1" dirty="0">
                <a:solidFill>
                  <a:srgbClr val="FF0000"/>
                </a:solidFill>
              </a:rPr>
              <a:t> </a:t>
            </a:r>
            <a:r>
              <a:rPr lang="en-GB" sz="4400" b="1" dirty="0" err="1">
                <a:solidFill>
                  <a:srgbClr val="FF0000"/>
                </a:solidFill>
              </a:rPr>
              <a:t>este</a:t>
            </a:r>
            <a:r>
              <a:rPr lang="en-GB" sz="4400" b="1" dirty="0">
                <a:solidFill>
                  <a:srgbClr val="FF0000"/>
                </a:solidFill>
              </a:rPr>
              <a:t> </a:t>
            </a:r>
            <a:r>
              <a:rPr lang="en-GB" sz="4400" b="1" dirty="0" err="1">
                <a:solidFill>
                  <a:srgbClr val="FF0000"/>
                </a:solidFill>
              </a:rPr>
              <a:t>puterea</a:t>
            </a:r>
            <a:r>
              <a:rPr lang="en-GB" sz="4400" b="1" dirty="0">
                <a:solidFill>
                  <a:srgbClr val="FF0000"/>
                </a:solidFill>
              </a:rPr>
              <a:t> ta</a:t>
            </a:r>
            <a:r>
              <a:rPr lang="en-GB" sz="4400" dirty="0"/>
              <a:t>: </a:t>
            </a:r>
            <a:r>
              <a:rPr lang="en-GB" sz="4400" dirty="0">
                <a:solidFill>
                  <a:schemeClr val="tx2"/>
                </a:solidFill>
              </a:rPr>
              <a:t>Nu ai </a:t>
            </a:r>
            <a:r>
              <a:rPr lang="en-GB" sz="4400" dirty="0" err="1">
                <a:solidFill>
                  <a:schemeClr val="tx2"/>
                </a:solidFill>
              </a:rPr>
              <a:t>nevoie</a:t>
            </a:r>
            <a:r>
              <a:rPr lang="en-GB" sz="4400" dirty="0">
                <a:solidFill>
                  <a:schemeClr val="tx2"/>
                </a:solidFill>
              </a:rPr>
              <a:t> de </a:t>
            </a:r>
            <a:r>
              <a:rPr lang="en-GB" sz="4400" dirty="0" err="1">
                <a:solidFill>
                  <a:schemeClr val="tx2"/>
                </a:solidFill>
              </a:rPr>
              <a:t>alcool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pentru</a:t>
            </a:r>
            <a:r>
              <a:rPr lang="en-GB" sz="4400" dirty="0">
                <a:solidFill>
                  <a:schemeClr val="tx2"/>
                </a:solidFill>
              </a:rPr>
              <a:t> a fi </a:t>
            </a:r>
            <a:r>
              <a:rPr lang="en-GB" sz="4400" dirty="0" err="1">
                <a:solidFill>
                  <a:schemeClr val="tx2"/>
                </a:solidFill>
              </a:rPr>
              <a:t>acceptat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sau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pentru</a:t>
            </a:r>
            <a:r>
              <a:rPr lang="en-GB" sz="4400" dirty="0">
                <a:solidFill>
                  <a:schemeClr val="tx2"/>
                </a:solidFill>
              </a:rPr>
              <a:t> a </a:t>
            </a:r>
            <a:r>
              <a:rPr lang="en-GB" sz="4400" dirty="0" err="1">
                <a:solidFill>
                  <a:schemeClr val="tx2"/>
                </a:solidFill>
              </a:rPr>
              <a:t>te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simți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integrat</a:t>
            </a:r>
            <a:r>
              <a:rPr lang="en-GB" sz="4400" dirty="0">
                <a:solidFill>
                  <a:schemeClr val="tx2"/>
                </a:solidFill>
              </a:rPr>
              <a:t>. </a:t>
            </a:r>
            <a:r>
              <a:rPr lang="en-GB" sz="4400" dirty="0" err="1">
                <a:solidFill>
                  <a:schemeClr val="tx2"/>
                </a:solidFill>
              </a:rPr>
              <a:t>Fii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mândru</a:t>
            </a:r>
            <a:r>
              <a:rPr lang="en-GB" sz="4400" dirty="0">
                <a:solidFill>
                  <a:schemeClr val="tx2"/>
                </a:solidFill>
              </a:rPr>
              <a:t> de cine </a:t>
            </a:r>
            <a:r>
              <a:rPr lang="en-GB" sz="4400" dirty="0" err="1">
                <a:solidFill>
                  <a:schemeClr val="tx2"/>
                </a:solidFill>
              </a:rPr>
              <a:t>ești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și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valorifică-ți</a:t>
            </a:r>
            <a:r>
              <a:rPr lang="en-GB" sz="4400" dirty="0">
                <a:solidFill>
                  <a:schemeClr val="tx2"/>
                </a:solidFill>
              </a:rPr>
              <a:t> </a:t>
            </a:r>
            <a:r>
              <a:rPr lang="en-GB" sz="4400" dirty="0" err="1">
                <a:solidFill>
                  <a:schemeClr val="tx2"/>
                </a:solidFill>
              </a:rPr>
              <a:t>unicitatea</a:t>
            </a:r>
            <a:r>
              <a:rPr lang="en-GB" sz="4400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BA90C5CD-E9AB-401C-B3C2-98FD37A368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3713728" y="2508965"/>
            <a:ext cx="10025502" cy="688977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B7F236E-C31E-4C7F-B8E1-0690BEE80599}"/>
              </a:ext>
            </a:extLst>
          </p:cNvPr>
          <p:cNvSpPr/>
          <p:nvPr/>
        </p:nvSpPr>
        <p:spPr>
          <a:xfrm>
            <a:off x="2879999" y="10525793"/>
            <a:ext cx="1992050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 err="1">
                <a:solidFill>
                  <a:schemeClr val="tx2"/>
                </a:solidFill>
              </a:rPr>
              <a:t>Alege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să-ți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construiești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drumul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propriu</a:t>
            </a:r>
            <a:r>
              <a:rPr lang="en-GB" sz="4400" b="1" dirty="0">
                <a:solidFill>
                  <a:schemeClr val="tx2"/>
                </a:solidFill>
              </a:rPr>
              <a:t>, </a:t>
            </a:r>
            <a:r>
              <a:rPr lang="en-GB" sz="4400" b="1" dirty="0" err="1">
                <a:solidFill>
                  <a:schemeClr val="tx2"/>
                </a:solidFill>
              </a:rPr>
              <a:t>bazat</a:t>
            </a:r>
            <a:r>
              <a:rPr lang="en-GB" sz="4400" b="1" dirty="0">
                <a:solidFill>
                  <a:schemeClr val="tx2"/>
                </a:solidFill>
              </a:rPr>
              <a:t> pe </a:t>
            </a:r>
            <a:r>
              <a:rPr lang="en-GB" sz="4400" b="1" dirty="0" err="1">
                <a:solidFill>
                  <a:schemeClr val="tx2"/>
                </a:solidFill>
              </a:rPr>
              <a:t>valorile</a:t>
            </a:r>
            <a:r>
              <a:rPr lang="en-GB" sz="4400" b="1" dirty="0">
                <a:solidFill>
                  <a:schemeClr val="tx2"/>
                </a:solidFill>
              </a:rPr>
              <a:t> tale </a:t>
            </a:r>
            <a:r>
              <a:rPr lang="en-GB" sz="4400" b="1" dirty="0" err="1">
                <a:solidFill>
                  <a:schemeClr val="tx2"/>
                </a:solidFill>
              </a:rPr>
              <a:t>și</a:t>
            </a:r>
            <a:r>
              <a:rPr lang="en-GB" sz="4400" b="1" dirty="0">
                <a:solidFill>
                  <a:schemeClr val="tx2"/>
                </a:solidFill>
              </a:rPr>
              <a:t> pe </a:t>
            </a:r>
            <a:r>
              <a:rPr lang="en-GB" sz="4400" b="1" dirty="0" err="1">
                <a:solidFill>
                  <a:schemeClr val="tx2"/>
                </a:solidFill>
              </a:rPr>
              <a:t>alegeri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sănătoase</a:t>
            </a:r>
            <a:r>
              <a:rPr lang="en-GB" sz="4400" b="1" dirty="0">
                <a:solidFill>
                  <a:schemeClr val="tx2"/>
                </a:solidFill>
              </a:rPr>
              <a:t>. </a:t>
            </a:r>
          </a:p>
          <a:p>
            <a:pPr algn="ctr"/>
            <a:r>
              <a:rPr lang="en-GB" sz="4400" b="1" dirty="0" err="1">
                <a:solidFill>
                  <a:schemeClr val="tx2"/>
                </a:solidFill>
              </a:rPr>
              <a:t>Fii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tu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însuți</a:t>
            </a:r>
            <a:r>
              <a:rPr lang="en-GB" sz="4400" b="1" dirty="0">
                <a:solidFill>
                  <a:schemeClr val="tx2"/>
                </a:solidFill>
              </a:rPr>
              <a:t>, </a:t>
            </a:r>
            <a:r>
              <a:rPr lang="en-GB" sz="4400" b="1" dirty="0" err="1">
                <a:solidFill>
                  <a:schemeClr val="tx2"/>
                </a:solidFill>
              </a:rPr>
              <a:t>fii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autentic</a:t>
            </a:r>
            <a:r>
              <a:rPr lang="en-GB" sz="4400" b="1" dirty="0">
                <a:solidFill>
                  <a:schemeClr val="tx2"/>
                </a:solidFill>
              </a:rPr>
              <a:t>!</a:t>
            </a:r>
          </a:p>
          <a:p>
            <a:pPr algn="ctr"/>
            <a:r>
              <a:rPr lang="en-GB" sz="4400" b="1" dirty="0" err="1">
                <a:solidFill>
                  <a:srgbClr val="FF0000"/>
                </a:solidFill>
              </a:rPr>
              <a:t>Trăiește</a:t>
            </a:r>
            <a:r>
              <a:rPr lang="en-GB" sz="4400" b="1" dirty="0">
                <a:solidFill>
                  <a:srgbClr val="FF0000"/>
                </a:solidFill>
              </a:rPr>
              <a:t> o </a:t>
            </a:r>
            <a:r>
              <a:rPr lang="en-GB" sz="4400" b="1" dirty="0" err="1">
                <a:solidFill>
                  <a:srgbClr val="FF0000"/>
                </a:solidFill>
              </a:rPr>
              <a:t>adolescență</a:t>
            </a:r>
            <a:r>
              <a:rPr lang="en-GB" sz="4400" b="1" dirty="0">
                <a:solidFill>
                  <a:srgbClr val="FF0000"/>
                </a:solidFill>
              </a:rPr>
              <a:t> </a:t>
            </a:r>
            <a:r>
              <a:rPr lang="en-GB" sz="4400" b="1" dirty="0" err="1">
                <a:solidFill>
                  <a:srgbClr val="FF0000"/>
                </a:solidFill>
              </a:rPr>
              <a:t>plină</a:t>
            </a:r>
            <a:r>
              <a:rPr lang="en-GB" sz="4400" b="1" dirty="0">
                <a:solidFill>
                  <a:srgbClr val="FF0000"/>
                </a:solidFill>
              </a:rPr>
              <a:t> de </a:t>
            </a:r>
            <a:r>
              <a:rPr lang="en-GB" sz="4400" b="1" dirty="0" err="1">
                <a:solidFill>
                  <a:srgbClr val="FF0000"/>
                </a:solidFill>
              </a:rPr>
              <a:t>sens</a:t>
            </a:r>
            <a:r>
              <a:rPr lang="en-GB" sz="4400" b="1" dirty="0">
                <a:solidFill>
                  <a:srgbClr val="FF0000"/>
                </a:solidFill>
              </a:rPr>
              <a:t> – </a:t>
            </a:r>
            <a:r>
              <a:rPr lang="en-GB" sz="4400" b="1" dirty="0" err="1">
                <a:solidFill>
                  <a:srgbClr val="FF0000"/>
                </a:solidFill>
              </a:rPr>
              <a:t>fără</a:t>
            </a:r>
            <a:r>
              <a:rPr lang="en-GB" sz="4400" b="1" dirty="0">
                <a:solidFill>
                  <a:srgbClr val="FF0000"/>
                </a:solidFill>
              </a:rPr>
              <a:t> </a:t>
            </a:r>
            <a:r>
              <a:rPr lang="en-GB" sz="4400" b="1" dirty="0" err="1">
                <a:solidFill>
                  <a:srgbClr val="FF0000"/>
                </a:solidFill>
              </a:rPr>
              <a:t>alcool</a:t>
            </a:r>
            <a:r>
              <a:rPr lang="en-GB" sz="44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95143931-5991-4DB2-B2A9-96E9231D341E}"/>
              </a:ext>
            </a:extLst>
          </p:cNvPr>
          <p:cNvSpPr/>
          <p:nvPr/>
        </p:nvSpPr>
        <p:spPr>
          <a:xfrm>
            <a:off x="8596191" y="262686"/>
            <a:ext cx="14394895" cy="2123658"/>
          </a:xfrm>
          <a:prstGeom prst="rect">
            <a:avLst/>
          </a:prstGeom>
          <a:solidFill>
            <a:srgbClr val="FFC000"/>
          </a:solidFill>
          <a:effectLst>
            <a:softEdge rad="254000"/>
          </a:effectLst>
        </p:spPr>
        <p:txBody>
          <a:bodyPr wrap="square">
            <a:spAutoFit/>
          </a:bodyPr>
          <a:lstStyle/>
          <a:p>
            <a:r>
              <a:rPr lang="ro-RO" dirty="0"/>
              <a:t>„</a:t>
            </a:r>
            <a:r>
              <a:rPr lang="ro-RO" sz="4400" dirty="0">
                <a:solidFill>
                  <a:srgbClr val="002060"/>
                </a:solidFill>
              </a:rPr>
              <a:t>Nu este vorba despre interdicții, ci despre alegeri inteligente.</a:t>
            </a:r>
          </a:p>
          <a:p>
            <a:r>
              <a:rPr lang="ro-RO" sz="4400" dirty="0">
                <a:solidFill>
                  <a:srgbClr val="002060"/>
                </a:solidFill>
              </a:rPr>
              <a:t>Corpul vostru este cel mai valoros lucru pe care îl aveți. </a:t>
            </a:r>
            <a:endParaRPr lang="en-GB" sz="4400" dirty="0">
              <a:solidFill>
                <a:srgbClr val="002060"/>
              </a:solidFill>
            </a:endParaRPr>
          </a:p>
          <a:p>
            <a:r>
              <a:rPr lang="ro-RO" sz="4400" dirty="0">
                <a:solidFill>
                  <a:srgbClr val="002060"/>
                </a:solidFill>
              </a:rPr>
              <a:t>Aveți grijă de el și faceți alegeri care vă protejează viitorul.”</a:t>
            </a:r>
          </a:p>
        </p:txBody>
      </p:sp>
    </p:spTree>
    <p:extLst>
      <p:ext uri="{BB962C8B-B14F-4D97-AF65-F5344CB8AC3E}">
        <p14:creationId xmlns:p14="http://schemas.microsoft.com/office/powerpoint/2010/main" val="251472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ptunghi 1">
            <a:extLst>
              <a:ext uri="{FF2B5EF4-FFF2-40B4-BE49-F238E27FC236}">
                <a16:creationId xmlns:a16="http://schemas.microsoft.com/office/drawing/2014/main" id="{E5197F0B-690C-43FE-913A-6DEACC68AEB6}"/>
              </a:ext>
            </a:extLst>
          </p:cNvPr>
          <p:cNvSpPr/>
          <p:nvPr/>
        </p:nvSpPr>
        <p:spPr>
          <a:xfrm>
            <a:off x="6154615" y="1372897"/>
            <a:ext cx="1364566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400" b="1" dirty="0">
                <a:solidFill>
                  <a:schemeClr val="accent6"/>
                </a:solidFill>
              </a:rPr>
              <a:t>Nu trebuie să demonstrezi nimic nimănui.</a:t>
            </a:r>
          </a:p>
          <a:p>
            <a:endParaRPr lang="ro-RO" b="1" dirty="0">
              <a:solidFill>
                <a:schemeClr val="accent6"/>
              </a:solidFill>
            </a:endParaRPr>
          </a:p>
          <a:p>
            <a:endParaRPr lang="ro-RO" b="1" dirty="0">
              <a:solidFill>
                <a:schemeClr val="accent6"/>
              </a:solidFill>
            </a:endParaRPr>
          </a:p>
          <a:p>
            <a:r>
              <a:rPr lang="ro-RO" sz="4400" b="1" dirty="0">
                <a:solidFill>
                  <a:schemeClr val="accent6"/>
                </a:solidFill>
              </a:rPr>
              <a:t>Alegerile inteligente azi = mai multe opțiuni mâine!</a:t>
            </a:r>
          </a:p>
        </p:txBody>
      </p:sp>
      <p:sp>
        <p:nvSpPr>
          <p:cNvPr id="3" name="CasetăText 2">
            <a:extLst>
              <a:ext uri="{FF2B5EF4-FFF2-40B4-BE49-F238E27FC236}">
                <a16:creationId xmlns:a16="http://schemas.microsoft.com/office/drawing/2014/main" id="{249797AE-803C-4F9A-9D5C-5C673BC264D3}"/>
              </a:ext>
            </a:extLst>
          </p:cNvPr>
          <p:cNvSpPr txBox="1"/>
          <p:nvPr/>
        </p:nvSpPr>
        <p:spPr>
          <a:xfrm>
            <a:off x="12977446" y="5943401"/>
            <a:ext cx="4747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>
                <a:solidFill>
                  <a:schemeClr val="bg1"/>
                </a:solidFill>
              </a:rPr>
              <a:t>Discuție liberă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>
          <a:xfrm>
            <a:off x="3653660" y="748362"/>
            <a:ext cx="19937860" cy="1630262"/>
          </a:xfrm>
        </p:spPr>
        <p:txBody>
          <a:bodyPr>
            <a:noAutofit/>
          </a:bodyPr>
          <a:lstStyle/>
          <a:p>
            <a:pPr algn="ctr"/>
            <a:r>
              <a:rPr lang="ro-RO" altLang="ro-RO" sz="4400" dirty="0">
                <a:latin typeface="Calibri" panose="020F0502020204030204" pitchFamily="34" charset="0"/>
              </a:rPr>
              <a:t>De ce credeți că adolescenții consumă alcool?</a:t>
            </a:r>
          </a:p>
        </p:txBody>
      </p:sp>
      <p:pic>
        <p:nvPicPr>
          <p:cNvPr id="12" name="Substituent conținut 11">
            <a:extLst>
              <a:ext uri="{FF2B5EF4-FFF2-40B4-BE49-F238E27FC236}">
                <a16:creationId xmlns:a16="http://schemas.microsoft.com/office/drawing/2014/main" id="{0970CEE6-B19E-4660-A397-C0598F152CE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296582" y="8299132"/>
            <a:ext cx="670560" cy="670560"/>
          </a:xfrm>
        </p:spPr>
      </p:pic>
      <p:pic>
        <p:nvPicPr>
          <p:cNvPr id="14" name="Imagine 13">
            <a:extLst>
              <a:ext uri="{FF2B5EF4-FFF2-40B4-BE49-F238E27FC236}">
                <a16:creationId xmlns:a16="http://schemas.microsoft.com/office/drawing/2014/main" id="{FF9F1E3F-3C0B-4F8B-B3DC-F9FA05358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745932" y="2378622"/>
            <a:ext cx="4196669" cy="7176857"/>
          </a:xfrm>
          <a:prstGeom prst="rect">
            <a:avLst/>
          </a:prstGeom>
          <a:effectLst>
            <a:softEdge rad="495300"/>
          </a:effectLst>
        </p:spPr>
      </p:pic>
      <p:sp>
        <p:nvSpPr>
          <p:cNvPr id="16" name="Dreptunghi 15">
            <a:extLst>
              <a:ext uri="{FF2B5EF4-FFF2-40B4-BE49-F238E27FC236}">
                <a16:creationId xmlns:a16="http://schemas.microsoft.com/office/drawing/2014/main" id="{69EBB2D2-681D-4C81-94CF-29931A43381F}"/>
              </a:ext>
            </a:extLst>
          </p:cNvPr>
          <p:cNvSpPr/>
          <p:nvPr/>
        </p:nvSpPr>
        <p:spPr>
          <a:xfrm>
            <a:off x="1790408" y="3212450"/>
            <a:ext cx="516640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o-RO" sz="4400" dirty="0">
                <a:solidFill>
                  <a:srgbClr val="002060"/>
                </a:solidFill>
              </a:rPr>
              <a:t>P</a:t>
            </a:r>
            <a:r>
              <a:rPr lang="it-IT" sz="4400" dirty="0">
                <a:solidFill>
                  <a:srgbClr val="002060"/>
                </a:solidFill>
              </a:rPr>
              <a:t>resiune de grup</a:t>
            </a:r>
            <a:endParaRPr lang="ro-RO" sz="4400" dirty="0">
              <a:solidFill>
                <a:srgbClr val="002060"/>
              </a:solidFill>
            </a:endParaRPr>
          </a:p>
          <a:p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dirty="0">
                <a:solidFill>
                  <a:srgbClr val="002060"/>
                </a:solidFill>
              </a:rPr>
              <a:t>Curiozitate</a:t>
            </a:r>
            <a:endParaRPr lang="ro-RO" sz="4400" dirty="0">
              <a:solidFill>
                <a:srgbClr val="002060"/>
              </a:solidFill>
            </a:endParaRPr>
          </a:p>
          <a:p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dirty="0">
                <a:solidFill>
                  <a:srgbClr val="002060"/>
                </a:solidFill>
              </a:rPr>
              <a:t>Distracție</a:t>
            </a:r>
            <a:endParaRPr lang="ro-RO" sz="4400" dirty="0">
              <a:solidFill>
                <a:srgbClr val="002060"/>
              </a:solidFill>
            </a:endParaRPr>
          </a:p>
          <a:p>
            <a:endParaRPr lang="ro-RO" sz="44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dirty="0">
                <a:solidFill>
                  <a:srgbClr val="002060"/>
                </a:solidFill>
              </a:rPr>
              <a:t>Probleme</a:t>
            </a:r>
            <a:endParaRPr lang="ro-RO" sz="4400" dirty="0">
              <a:solidFill>
                <a:srgbClr val="002060"/>
              </a:solidFill>
            </a:endParaRPr>
          </a:p>
          <a:p>
            <a:r>
              <a:rPr lang="it-IT" sz="4400" dirty="0">
                <a:solidFill>
                  <a:srgbClr val="002060"/>
                </a:solidFill>
              </a:rPr>
              <a:t> </a:t>
            </a:r>
            <a:endParaRPr lang="ro-RO" sz="4400" dirty="0">
              <a:solidFill>
                <a:srgbClr val="002060"/>
              </a:solidFill>
            </a:endParaRPr>
          </a:p>
        </p:txBody>
      </p:sp>
      <p:pic>
        <p:nvPicPr>
          <p:cNvPr id="20" name="Imagine 19">
            <a:extLst>
              <a:ext uri="{FF2B5EF4-FFF2-40B4-BE49-F238E27FC236}">
                <a16:creationId xmlns:a16="http://schemas.microsoft.com/office/drawing/2014/main" id="{5AC6ED35-FAD6-46F7-9C77-D27E37C844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987077" y="2378624"/>
            <a:ext cx="12758855" cy="7176856"/>
          </a:xfrm>
          <a:prstGeom prst="rect">
            <a:avLst/>
          </a:prstGeom>
          <a:effectLst>
            <a:softEdge rad="533400"/>
          </a:effectLst>
        </p:spPr>
      </p:pic>
      <p:sp>
        <p:nvSpPr>
          <p:cNvPr id="2" name="CasetăText 1">
            <a:extLst>
              <a:ext uri="{FF2B5EF4-FFF2-40B4-BE49-F238E27FC236}">
                <a16:creationId xmlns:a16="http://schemas.microsoft.com/office/drawing/2014/main" id="{D2E0EF9B-7DF1-4847-A2FD-1CBFF50EEE02}"/>
              </a:ext>
            </a:extLst>
          </p:cNvPr>
          <p:cNvSpPr txBox="1"/>
          <p:nvPr/>
        </p:nvSpPr>
        <p:spPr>
          <a:xfrm>
            <a:off x="11410122" y="9555479"/>
            <a:ext cx="5571592" cy="769441"/>
          </a:xfrm>
          <a:prstGeom prst="rect">
            <a:avLst/>
          </a:prstGeom>
          <a:solidFill>
            <a:srgbClr val="FFC000"/>
          </a:solidFill>
          <a:effectLst>
            <a:softEdge rad="88900"/>
          </a:effectLst>
        </p:spPr>
        <p:txBody>
          <a:bodyPr wrap="square" rtlCol="0">
            <a:spAutoFit/>
          </a:bodyPr>
          <a:lstStyle/>
          <a:p>
            <a:r>
              <a:rPr lang="ro-RO" sz="4400" dirty="0">
                <a:solidFill>
                  <a:srgbClr val="002060"/>
                </a:solidFill>
              </a:rPr>
              <a:t>Hai să spargem Gheața! </a:t>
            </a:r>
          </a:p>
        </p:txBody>
      </p:sp>
    </p:spTree>
    <p:extLst>
      <p:ext uri="{BB962C8B-B14F-4D97-AF65-F5344CB8AC3E}">
        <p14:creationId xmlns:p14="http://schemas.microsoft.com/office/powerpoint/2010/main" val="4129572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>
          <a:xfrm>
            <a:off x="3653660" y="748362"/>
            <a:ext cx="19937860" cy="1630262"/>
          </a:xfrm>
        </p:spPr>
        <p:txBody>
          <a:bodyPr>
            <a:noAutofit/>
          </a:bodyPr>
          <a:lstStyle/>
          <a:p>
            <a:pPr algn="ctr"/>
            <a:r>
              <a:rPr lang="ro-RO" altLang="ro-RO" sz="4400" dirty="0">
                <a:latin typeface="Calibri" panose="020F0502020204030204" pitchFamily="34" charset="0"/>
              </a:rPr>
              <a:t>Consumul de alcool - Mit sau Adevăr? 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0C7151A3-5088-4337-87EB-884DE6C5148D}"/>
              </a:ext>
            </a:extLst>
          </p:cNvPr>
          <p:cNvSpPr/>
          <p:nvPr/>
        </p:nvSpPr>
        <p:spPr>
          <a:xfrm>
            <a:off x="8112368" y="6662233"/>
            <a:ext cx="15427569" cy="769441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dirty="0">
                <a:solidFill>
                  <a:srgbClr val="002060"/>
                </a:solidFill>
              </a:rPr>
              <a:t>Alcoolul îi ajută pe oameni să-și uite problemele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FD17814D-0AB6-4E6F-ACB8-FC82A3827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0730340" y="121106"/>
            <a:ext cx="3712340" cy="371234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Dreptunghi 8">
            <a:extLst>
              <a:ext uri="{FF2B5EF4-FFF2-40B4-BE49-F238E27FC236}">
                <a16:creationId xmlns:a16="http://schemas.microsoft.com/office/drawing/2014/main" id="{3952E702-278F-412F-847F-7FBA06C02ADB}"/>
              </a:ext>
            </a:extLst>
          </p:cNvPr>
          <p:cNvSpPr/>
          <p:nvPr/>
        </p:nvSpPr>
        <p:spPr>
          <a:xfrm>
            <a:off x="8112368" y="7946976"/>
            <a:ext cx="16271632" cy="769441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dirty="0">
                <a:solidFill>
                  <a:srgbClr val="002060"/>
                </a:solidFill>
              </a:rPr>
              <a:t>Un </a:t>
            </a:r>
            <a:r>
              <a:rPr lang="ro-RO" sz="4400" dirty="0">
                <a:solidFill>
                  <a:srgbClr val="002060"/>
                </a:solidFill>
              </a:rPr>
              <a:t>adolescent</a:t>
            </a:r>
            <a:r>
              <a:rPr lang="it-IT" sz="4400" dirty="0">
                <a:solidFill>
                  <a:srgbClr val="002060"/>
                </a:solidFill>
              </a:rPr>
              <a:t> trebuie să bea alcool pentru a-și dovedi </a:t>
            </a:r>
            <a:r>
              <a:rPr lang="ro-RO" sz="4400" dirty="0">
                <a:solidFill>
                  <a:srgbClr val="002060"/>
                </a:solidFill>
              </a:rPr>
              <a:t>maturizarea</a:t>
            </a:r>
            <a:endParaRPr lang="it-IT" sz="4400" dirty="0">
              <a:solidFill>
                <a:srgbClr val="002060"/>
              </a:solidFill>
            </a:endParaRPr>
          </a:p>
        </p:txBody>
      </p:sp>
      <p:sp>
        <p:nvSpPr>
          <p:cNvPr id="10" name="Dreptunghi 9">
            <a:extLst>
              <a:ext uri="{FF2B5EF4-FFF2-40B4-BE49-F238E27FC236}">
                <a16:creationId xmlns:a16="http://schemas.microsoft.com/office/drawing/2014/main" id="{57BADF88-4ACA-4D22-87B8-9F5B987B3BD9}"/>
              </a:ext>
            </a:extLst>
          </p:cNvPr>
          <p:cNvSpPr/>
          <p:nvPr/>
        </p:nvSpPr>
        <p:spPr>
          <a:xfrm>
            <a:off x="8112365" y="9290882"/>
            <a:ext cx="15427569" cy="769441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dirty="0">
                <a:solidFill>
                  <a:srgbClr val="002060"/>
                </a:solidFill>
              </a:rPr>
              <a:t>Alcoolul îmbunătățește dorința și performanța sexuală</a:t>
            </a:r>
            <a:r>
              <a:rPr lang="it-IT" sz="4400" dirty="0"/>
              <a:t>.</a:t>
            </a:r>
          </a:p>
        </p:txBody>
      </p:sp>
      <p:sp>
        <p:nvSpPr>
          <p:cNvPr id="11" name="Dreptunghi 10">
            <a:extLst>
              <a:ext uri="{FF2B5EF4-FFF2-40B4-BE49-F238E27FC236}">
                <a16:creationId xmlns:a16="http://schemas.microsoft.com/office/drawing/2014/main" id="{0EB002F5-7A89-4057-9FAB-65FBAD51503F}"/>
              </a:ext>
            </a:extLst>
          </p:cNvPr>
          <p:cNvSpPr/>
          <p:nvPr/>
        </p:nvSpPr>
        <p:spPr>
          <a:xfrm>
            <a:off x="8112367" y="5318327"/>
            <a:ext cx="15427569" cy="769441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dirty="0">
                <a:solidFill>
                  <a:srgbClr val="002060"/>
                </a:solidFill>
              </a:rPr>
              <a:t>Alcoolul este un remediu împotriva stresului</a:t>
            </a:r>
          </a:p>
        </p:txBody>
      </p:sp>
      <p:sp>
        <p:nvSpPr>
          <p:cNvPr id="13" name="Dreptunghi 12">
            <a:extLst>
              <a:ext uri="{FF2B5EF4-FFF2-40B4-BE49-F238E27FC236}">
                <a16:creationId xmlns:a16="http://schemas.microsoft.com/office/drawing/2014/main" id="{BB2943FA-6AEB-4A5F-A8D1-DC0E7FE4DC95}"/>
              </a:ext>
            </a:extLst>
          </p:cNvPr>
          <p:cNvSpPr/>
          <p:nvPr/>
        </p:nvSpPr>
        <p:spPr>
          <a:xfrm>
            <a:off x="8112366" y="4169896"/>
            <a:ext cx="15427569" cy="769441"/>
          </a:xfrm>
          <a:prstGeom prst="rect">
            <a:avLst/>
          </a:prstGeom>
          <a:solidFill>
            <a:schemeClr val="accent1">
              <a:tint val="20000"/>
            </a:schemeClr>
          </a:solidFill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it-IT" sz="4400" dirty="0">
                <a:solidFill>
                  <a:srgbClr val="002060"/>
                </a:solidFill>
              </a:rPr>
              <a:t>Trebuie să bei alcool pentru a fi la modă și a face parte din grup</a:t>
            </a:r>
          </a:p>
        </p:txBody>
      </p:sp>
      <p:sp>
        <p:nvSpPr>
          <p:cNvPr id="7" name="CasetăText 6">
            <a:extLst>
              <a:ext uri="{FF2B5EF4-FFF2-40B4-BE49-F238E27FC236}">
                <a16:creationId xmlns:a16="http://schemas.microsoft.com/office/drawing/2014/main" id="{1C866319-0FFE-4AED-B6A5-DED13992B625}"/>
              </a:ext>
            </a:extLst>
          </p:cNvPr>
          <p:cNvSpPr txBox="1"/>
          <p:nvPr/>
        </p:nvSpPr>
        <p:spPr>
          <a:xfrm>
            <a:off x="8854847" y="1730798"/>
            <a:ext cx="9820015" cy="76944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ro-RO" sz="4400" b="1" dirty="0">
                <a:solidFill>
                  <a:srgbClr val="002060"/>
                </a:solidFill>
              </a:rPr>
              <a:t>Ridică mâna pentru „Mit” sau „Adevăr”.</a:t>
            </a:r>
          </a:p>
        </p:txBody>
      </p:sp>
      <p:pic>
        <p:nvPicPr>
          <p:cNvPr id="14" name="Imagine 13">
            <a:extLst>
              <a:ext uri="{FF2B5EF4-FFF2-40B4-BE49-F238E27FC236}">
                <a16:creationId xmlns:a16="http://schemas.microsoft.com/office/drawing/2014/main" id="{2B09D3BF-40E0-4DB7-8DE3-62BF1C4F49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50986" y="4481214"/>
            <a:ext cx="6361379" cy="4771034"/>
          </a:xfrm>
          <a:prstGeom prst="rect">
            <a:avLst/>
          </a:prstGeom>
          <a:effectLst>
            <a:softEdge rad="431800"/>
          </a:effectLst>
        </p:spPr>
      </p:pic>
    </p:spTree>
    <p:extLst>
      <p:ext uri="{BB962C8B-B14F-4D97-AF65-F5344CB8AC3E}">
        <p14:creationId xmlns:p14="http://schemas.microsoft.com/office/powerpoint/2010/main" val="382275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5FD1-237C-A878-5615-1D53B4BC9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9980" y="714848"/>
            <a:ext cx="9152159" cy="1134701"/>
          </a:xfrm>
        </p:spPr>
        <p:txBody>
          <a:bodyPr/>
          <a:lstStyle/>
          <a:p>
            <a:r>
              <a:rPr lang="ro-RO" sz="3600" dirty="0"/>
              <a:t>Consumul de alcool – Între mit și adevăr (1)</a:t>
            </a:r>
          </a:p>
        </p:txBody>
      </p:sp>
      <p:pic>
        <p:nvPicPr>
          <p:cNvPr id="7" name="Content Placeholder 6" descr="Marketing">
            <a:extLst>
              <a:ext uri="{FF2B5EF4-FFF2-40B4-BE49-F238E27FC236}">
                <a16:creationId xmlns:a16="http://schemas.microsoft.com/office/drawing/2014/main" id="{47E54C4D-B5F8-AEA3-E1C2-C7EEFD2A9F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21919" y="117154"/>
            <a:ext cx="1969478" cy="1969478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095F86-8968-96C4-BDAA-9253C7A05B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5</a:t>
            </a:fld>
            <a:endParaRPr lang="ro-RO" altLang="en-US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9F574B20-430F-27B2-7283-1767B78300DC}"/>
              </a:ext>
            </a:extLst>
          </p:cNvPr>
          <p:cNvSpPr/>
          <p:nvPr/>
        </p:nvSpPr>
        <p:spPr>
          <a:xfrm>
            <a:off x="21763208" y="117154"/>
            <a:ext cx="427208" cy="1732395"/>
          </a:xfrm>
          <a:custGeom>
            <a:avLst/>
            <a:gdLst/>
            <a:ahLst/>
            <a:cxnLst/>
            <a:rect l="l" t="t" r="r" b="b"/>
            <a:pathLst>
              <a:path w="494193" h="1519290">
                <a:moveTo>
                  <a:pt x="0" y="0"/>
                </a:moveTo>
                <a:lnTo>
                  <a:pt x="494193" y="0"/>
                </a:lnTo>
                <a:lnTo>
                  <a:pt x="494193" y="1519290"/>
                </a:lnTo>
                <a:lnTo>
                  <a:pt x="0" y="15192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86F60B-1ECA-4038-84FD-90DB6F8EB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342133"/>
              </p:ext>
            </p:extLst>
          </p:nvPr>
        </p:nvGraphicFramePr>
        <p:xfrm>
          <a:off x="1947305" y="2804799"/>
          <a:ext cx="22190416" cy="9901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87165">
                  <a:extLst>
                    <a:ext uri="{9D8B030D-6E8A-4147-A177-3AD203B41FA5}">
                      <a16:colId xmlns:a16="http://schemas.microsoft.com/office/drawing/2014/main" val="4158186278"/>
                    </a:ext>
                  </a:extLst>
                </a:gridCol>
                <a:gridCol w="16703251">
                  <a:extLst>
                    <a:ext uri="{9D8B030D-6E8A-4147-A177-3AD203B41FA5}">
                      <a16:colId xmlns:a16="http://schemas.microsoft.com/office/drawing/2014/main" val="2128033099"/>
                    </a:ext>
                  </a:extLst>
                </a:gridCol>
              </a:tblGrid>
              <a:tr h="4402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accent5"/>
                          </a:solidFill>
                          <a:effectLst/>
                        </a:rPr>
                        <a:t>MIT</a:t>
                      </a:r>
                      <a:endParaRPr lang="en-GB" sz="36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ADEVĂR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6408057"/>
                  </a:ext>
                </a:extLst>
              </a:tr>
              <a:tr h="39954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Trebuie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bei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pentru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a fi la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modă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a face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parte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din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grup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•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Studiile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comportamentale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arată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într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-un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grup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care se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consumă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;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chiar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cei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care nu beau pot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se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distreze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la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fel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bine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se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comporte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aceeași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manieră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dezinhibată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•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Convingerea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sau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obligarea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cuiva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bea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ca o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condiție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apartenență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la un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grup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poate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duce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la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consecințe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tragice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inclusiv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spitalizare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violență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sexuală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sau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altă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natură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chiar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deces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•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Cei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care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consumă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pot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ajunge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persoane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foarte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singure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respinse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familie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prieteni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societate</a:t>
                      </a:r>
                      <a:r>
                        <a:rPr lang="en-GB" sz="28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endParaRPr lang="en-GB" sz="2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3927418"/>
                  </a:ext>
                </a:extLst>
              </a:tr>
              <a:tr h="4179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Alcoolul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este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un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remediu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împotriva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stresului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•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este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adesea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folosit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ca un  „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camuflaj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”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perioade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stres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temporar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sau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prelungit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momentele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suferință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cauzată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pierderea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unei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persoane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dragi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sfârșitul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unei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relații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tensiuni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familiale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nerezolvate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sau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starea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prelungită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stres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la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școală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•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crește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nivelul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stres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biologic la care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este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supus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organismul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•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Nivelul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adrenalină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crește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organism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atunci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când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se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consumă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•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Chiar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dacă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s-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putea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simți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mai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relaxat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atunci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când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bei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organismul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acumulează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un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stres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suplimentar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5253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4884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5FD1-237C-A878-5615-1D53B4BC9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658" y="983351"/>
            <a:ext cx="8338683" cy="537005"/>
          </a:xfrm>
        </p:spPr>
        <p:txBody>
          <a:bodyPr/>
          <a:lstStyle/>
          <a:p>
            <a:r>
              <a:rPr lang="ro-RO" sz="3600" dirty="0"/>
              <a:t>Consumul de alcool – Între mit și adevăr</a:t>
            </a:r>
          </a:p>
        </p:txBody>
      </p:sp>
      <p:pic>
        <p:nvPicPr>
          <p:cNvPr id="7" name="Content Placeholder 6" descr="Marketing">
            <a:extLst>
              <a:ext uri="{FF2B5EF4-FFF2-40B4-BE49-F238E27FC236}">
                <a16:creationId xmlns:a16="http://schemas.microsoft.com/office/drawing/2014/main" id="{47E54C4D-B5F8-AEA3-E1C2-C7EEFD2A9F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64769" y="264164"/>
            <a:ext cx="1969478" cy="1969478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095F86-8968-96C4-BDAA-9253C7A05B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6</a:t>
            </a:fld>
            <a:endParaRPr lang="ro-RO" altLang="en-US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9F574B20-430F-27B2-7283-1767B78300DC}"/>
              </a:ext>
            </a:extLst>
          </p:cNvPr>
          <p:cNvSpPr/>
          <p:nvPr/>
        </p:nvSpPr>
        <p:spPr>
          <a:xfrm>
            <a:off x="21763208" y="382706"/>
            <a:ext cx="427208" cy="1732395"/>
          </a:xfrm>
          <a:custGeom>
            <a:avLst/>
            <a:gdLst/>
            <a:ahLst/>
            <a:cxnLst/>
            <a:rect l="l" t="t" r="r" b="b"/>
            <a:pathLst>
              <a:path w="494193" h="1519290">
                <a:moveTo>
                  <a:pt x="0" y="0"/>
                </a:moveTo>
                <a:lnTo>
                  <a:pt x="494193" y="0"/>
                </a:lnTo>
                <a:lnTo>
                  <a:pt x="494193" y="1519290"/>
                </a:lnTo>
                <a:lnTo>
                  <a:pt x="0" y="15192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86F60B-1ECA-4038-84FD-90DB6F8EB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762435"/>
              </p:ext>
            </p:extLst>
          </p:nvPr>
        </p:nvGraphicFramePr>
        <p:xfrm>
          <a:off x="2332718" y="2709846"/>
          <a:ext cx="21376368" cy="100187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4711">
                  <a:extLst>
                    <a:ext uri="{9D8B030D-6E8A-4147-A177-3AD203B41FA5}">
                      <a16:colId xmlns:a16="http://schemas.microsoft.com/office/drawing/2014/main" val="4158186278"/>
                    </a:ext>
                  </a:extLst>
                </a:gridCol>
                <a:gridCol w="14891657">
                  <a:extLst>
                    <a:ext uri="{9D8B030D-6E8A-4147-A177-3AD203B41FA5}">
                      <a16:colId xmlns:a16="http://schemas.microsoft.com/office/drawing/2014/main" val="2128033099"/>
                    </a:ext>
                  </a:extLst>
                </a:gridCol>
              </a:tblGrid>
              <a:tr h="18714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3600" dirty="0">
                        <a:solidFill>
                          <a:schemeClr val="accent5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accent5"/>
                          </a:solidFill>
                          <a:effectLst/>
                        </a:rPr>
                        <a:t>MIT</a:t>
                      </a:r>
                      <a:endParaRPr lang="en-GB" sz="36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3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effectLst/>
                        </a:rPr>
                        <a:t>ADEVĂR</a:t>
                      </a:r>
                      <a:endParaRPr lang="ro-RO" sz="3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6408057"/>
                  </a:ext>
                </a:extLst>
              </a:tr>
              <a:tr h="25046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36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Alcoolul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îi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ajută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pe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oameni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să-și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uite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problemele</a:t>
                      </a:r>
                      <a:r>
                        <a:rPr lang="ro-RO" sz="3600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3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•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Foarte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des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oamenii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aduc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discuție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problemele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uitate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doar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atunci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când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sunt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stare de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ebrietate</a:t>
                      </a:r>
                      <a:endParaRPr lang="ro-RO" sz="3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3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609727"/>
                  </a:ext>
                </a:extLst>
              </a:tr>
              <a:tr h="25046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36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Un</a:t>
                      </a:r>
                      <a:r>
                        <a:rPr lang="ro-RO" sz="3600" dirty="0">
                          <a:solidFill>
                            <a:schemeClr val="bg1"/>
                          </a:solidFill>
                          <a:effectLst/>
                        </a:rPr>
                        <a:t> adolescent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trebuie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bea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pentru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a-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dovedi</a:t>
                      </a:r>
                      <a:r>
                        <a:rPr lang="ro-RO" sz="3600" dirty="0">
                          <a:solidFill>
                            <a:schemeClr val="bg1"/>
                          </a:solidFill>
                          <a:effectLst/>
                        </a:rPr>
                        <a:t> maturizarea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3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•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Persoanele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care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simt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nevoia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consume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pot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devi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dependențe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pierd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puterea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voinței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independența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endParaRPr lang="ro-RO" sz="3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3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466075"/>
                  </a:ext>
                </a:extLst>
              </a:tr>
              <a:tr h="3137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36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Alcoolul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îmbunătățește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dorința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și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performanța</a:t>
                      </a:r>
                      <a:r>
                        <a:rPr lang="en-GB" sz="3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bg1"/>
                          </a:solidFill>
                          <a:effectLst/>
                        </a:rPr>
                        <a:t>sexuală</a:t>
                      </a:r>
                      <a:r>
                        <a:rPr lang="ro-RO" sz="3600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en-GB" sz="3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3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•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Există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studii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în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care s-a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demonstrat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reduce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dorinta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sexuală</a:t>
                      </a:r>
                      <a:endParaRPr lang="ro-RO" sz="3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3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•Shakespeare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spunea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că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alcoolul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„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provocă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dorința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dar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inhibă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dirty="0" err="1">
                          <a:solidFill>
                            <a:schemeClr val="tx2"/>
                          </a:solidFill>
                          <a:effectLst/>
                        </a:rPr>
                        <a:t>performanța</a:t>
                      </a:r>
                      <a:r>
                        <a:rPr lang="en-GB" sz="3600" dirty="0">
                          <a:solidFill>
                            <a:schemeClr val="tx2"/>
                          </a:solidFill>
                          <a:effectLst/>
                        </a:rPr>
                        <a:t>”</a:t>
                      </a:r>
                      <a:endParaRPr lang="ro-RO" sz="36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3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901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37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5FD1-237C-A878-5615-1D53B4BC9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4172" y="312081"/>
            <a:ext cx="9783170" cy="653767"/>
          </a:xfrm>
        </p:spPr>
        <p:txBody>
          <a:bodyPr/>
          <a:lstStyle/>
          <a:p>
            <a:r>
              <a:rPr lang="ro-RO" sz="4400" dirty="0"/>
              <a:t>Ce e</a:t>
            </a:r>
            <a:r>
              <a:rPr lang="en-US" sz="4400" dirty="0" err="1"/>
              <a:t>ste</a:t>
            </a:r>
            <a:r>
              <a:rPr lang="en-US" sz="4400" dirty="0"/>
              <a:t> </a:t>
            </a:r>
            <a:r>
              <a:rPr lang="ro-RO" sz="4400" dirty="0"/>
              <a:t>ALCOOLUL?</a:t>
            </a:r>
          </a:p>
        </p:txBody>
      </p:sp>
      <p:pic>
        <p:nvPicPr>
          <p:cNvPr id="7" name="Content Placeholder 6" descr="Marketing">
            <a:extLst>
              <a:ext uri="{FF2B5EF4-FFF2-40B4-BE49-F238E27FC236}">
                <a16:creationId xmlns:a16="http://schemas.microsoft.com/office/drawing/2014/main" id="{47E54C4D-B5F8-AEA3-E1C2-C7EEFD2A9F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90500" y="1060273"/>
            <a:ext cx="5280215" cy="5280215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095F86-8968-96C4-BDAA-9253C7A05B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7</a:t>
            </a:fld>
            <a:endParaRPr lang="ro-RO" altLang="en-US"/>
          </a:p>
        </p:txBody>
      </p:sp>
      <p:pic>
        <p:nvPicPr>
          <p:cNvPr id="9" name="Graphic 8" descr="Teacher">
            <a:extLst>
              <a:ext uri="{FF2B5EF4-FFF2-40B4-BE49-F238E27FC236}">
                <a16:creationId xmlns:a16="http://schemas.microsoft.com/office/drawing/2014/main" id="{5CFA49F1-553B-08D2-22AA-D2A09D4B68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47700" y="1843740"/>
            <a:ext cx="13665587" cy="1366558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81E2213-5496-3558-C852-E714EB2EB720}"/>
              </a:ext>
            </a:extLst>
          </p:cNvPr>
          <p:cNvSpPr txBox="1">
            <a:spLocks/>
          </p:cNvSpPr>
          <p:nvPr/>
        </p:nvSpPr>
        <p:spPr bwMode="auto">
          <a:xfrm>
            <a:off x="7320058" y="5745602"/>
            <a:ext cx="7421027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1828800" rtl="0" eaLnBrk="0" fontAlgn="base" hangingPunct="0">
              <a:lnSpc>
                <a:spcPct val="90000"/>
              </a:lnSpc>
              <a:spcBef>
                <a:spcPts val="2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0" algn="l" defTabSz="18288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828800" indent="0" algn="l" defTabSz="18288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743200" indent="0" algn="l" defTabSz="18288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657600" indent="0" algn="l" defTabSz="18288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600" b="1" dirty="0">
                <a:solidFill>
                  <a:schemeClr val="accent2"/>
                </a:solidFill>
              </a:rPr>
              <a:t>Alcoolul este o substanță toxică și psihoactivă care produce dependență.</a:t>
            </a:r>
            <a:br>
              <a:rPr lang="ro-RO" sz="3600" b="1" dirty="0">
                <a:solidFill>
                  <a:schemeClr val="accent2"/>
                </a:solidFill>
              </a:rPr>
            </a:br>
            <a:endParaRPr lang="ro-RO" sz="3600" b="1" dirty="0">
              <a:solidFill>
                <a:schemeClr val="accent2"/>
              </a:solidFill>
            </a:endParaRPr>
          </a:p>
          <a:p>
            <a:endParaRPr lang="ro-RO" sz="4000" b="1" dirty="0"/>
          </a:p>
        </p:txBody>
      </p:sp>
      <p:pic>
        <p:nvPicPr>
          <p:cNvPr id="12" name="Graphic 11" descr="Head with gears">
            <a:extLst>
              <a:ext uri="{FF2B5EF4-FFF2-40B4-BE49-F238E27FC236}">
                <a16:creationId xmlns:a16="http://schemas.microsoft.com/office/drawing/2014/main" id="{27DE6F1A-B2C3-6BB8-EC6A-C4E08F5A20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388284" y="7786724"/>
            <a:ext cx="2863947" cy="2863947"/>
          </a:xfrm>
          <a:prstGeom prst="rect">
            <a:avLst/>
          </a:prstGeom>
        </p:spPr>
      </p:pic>
      <p:sp>
        <p:nvSpPr>
          <p:cNvPr id="8" name="Freeform 10">
            <a:extLst>
              <a:ext uri="{FF2B5EF4-FFF2-40B4-BE49-F238E27FC236}">
                <a16:creationId xmlns:a16="http://schemas.microsoft.com/office/drawing/2014/main" id="{9F574B20-430F-27B2-7283-1767B78300DC}"/>
              </a:ext>
            </a:extLst>
          </p:cNvPr>
          <p:cNvSpPr/>
          <p:nvPr/>
        </p:nvSpPr>
        <p:spPr>
          <a:xfrm>
            <a:off x="14173200" y="5745602"/>
            <a:ext cx="567885" cy="1732395"/>
          </a:xfrm>
          <a:custGeom>
            <a:avLst/>
            <a:gdLst/>
            <a:ahLst/>
            <a:cxnLst/>
            <a:rect l="l" t="t" r="r" b="b"/>
            <a:pathLst>
              <a:path w="494193" h="1519290">
                <a:moveTo>
                  <a:pt x="0" y="0"/>
                </a:moveTo>
                <a:lnTo>
                  <a:pt x="494193" y="0"/>
                </a:lnTo>
                <a:lnTo>
                  <a:pt x="494193" y="1519290"/>
                </a:lnTo>
                <a:lnTo>
                  <a:pt x="0" y="151929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9D23E3-1751-4CB9-9776-024EB6286D2F}"/>
              </a:ext>
            </a:extLst>
          </p:cNvPr>
          <p:cNvSpPr/>
          <p:nvPr/>
        </p:nvSpPr>
        <p:spPr>
          <a:xfrm>
            <a:off x="7174523" y="1264778"/>
            <a:ext cx="16592610" cy="2308324"/>
          </a:xfrm>
          <a:prstGeom prst="rect">
            <a:avLst/>
          </a:prstGeom>
          <a:solidFill>
            <a:srgbClr val="FFC000"/>
          </a:solidFill>
          <a:ln>
            <a:solidFill>
              <a:srgbClr val="262262"/>
            </a:solidFill>
          </a:ln>
        </p:spPr>
        <p:txBody>
          <a:bodyPr wrap="square">
            <a:spAutoFit/>
          </a:bodyPr>
          <a:lstStyle/>
          <a:p>
            <a:br>
              <a:rPr lang="en-GB" sz="3600" dirty="0"/>
            </a:br>
            <a:r>
              <a:rPr lang="en-GB" sz="3600" dirty="0" err="1">
                <a:solidFill>
                  <a:srgbClr val="262262"/>
                </a:solidFill>
              </a:rPr>
              <a:t>Alcoolul</a:t>
            </a:r>
            <a:r>
              <a:rPr lang="en-GB" sz="3600" dirty="0">
                <a:solidFill>
                  <a:srgbClr val="262262"/>
                </a:solidFill>
              </a:rPr>
              <a:t> (</a:t>
            </a:r>
            <a:r>
              <a:rPr lang="en-GB" sz="3600" dirty="0" err="1">
                <a:solidFill>
                  <a:srgbClr val="262262"/>
                </a:solidFill>
              </a:rPr>
              <a:t>etanolul</a:t>
            </a:r>
            <a:r>
              <a:rPr lang="en-GB" sz="3600" dirty="0">
                <a:solidFill>
                  <a:srgbClr val="262262"/>
                </a:solidFill>
              </a:rPr>
              <a:t> </a:t>
            </a:r>
            <a:r>
              <a:rPr lang="en-GB" sz="3600" dirty="0" err="1">
                <a:solidFill>
                  <a:srgbClr val="262262"/>
                </a:solidFill>
              </a:rPr>
              <a:t>sau</a:t>
            </a:r>
            <a:r>
              <a:rPr lang="en-GB" sz="3600" dirty="0">
                <a:solidFill>
                  <a:srgbClr val="262262"/>
                </a:solidFill>
              </a:rPr>
              <a:t> </a:t>
            </a:r>
            <a:r>
              <a:rPr lang="en-GB" sz="3600" dirty="0" err="1">
                <a:solidFill>
                  <a:srgbClr val="262262"/>
                </a:solidFill>
              </a:rPr>
              <a:t>alcoolul</a:t>
            </a:r>
            <a:r>
              <a:rPr lang="en-GB" sz="3600" dirty="0">
                <a:solidFill>
                  <a:srgbClr val="262262"/>
                </a:solidFill>
              </a:rPr>
              <a:t> </a:t>
            </a:r>
            <a:r>
              <a:rPr lang="en-GB" sz="3600" dirty="0" err="1">
                <a:solidFill>
                  <a:srgbClr val="262262"/>
                </a:solidFill>
              </a:rPr>
              <a:t>etilic</a:t>
            </a:r>
            <a:r>
              <a:rPr lang="en-GB" sz="3600" dirty="0">
                <a:solidFill>
                  <a:srgbClr val="262262"/>
                </a:solidFill>
              </a:rPr>
              <a:t>) are formula </a:t>
            </a:r>
            <a:r>
              <a:rPr lang="en-GB" sz="3600" dirty="0" err="1">
                <a:solidFill>
                  <a:srgbClr val="262262"/>
                </a:solidFill>
              </a:rPr>
              <a:t>chimică</a:t>
            </a:r>
            <a:r>
              <a:rPr lang="en-GB" sz="3600" dirty="0">
                <a:solidFill>
                  <a:srgbClr val="262262"/>
                </a:solidFill>
              </a:rPr>
              <a:t> C2H5OH, </a:t>
            </a:r>
            <a:r>
              <a:rPr lang="en-GB" sz="3600" dirty="0" err="1">
                <a:solidFill>
                  <a:srgbClr val="262262"/>
                </a:solidFill>
              </a:rPr>
              <a:t>este</a:t>
            </a:r>
            <a:r>
              <a:rPr lang="en-GB" sz="3600" dirty="0">
                <a:solidFill>
                  <a:srgbClr val="262262"/>
                </a:solidFill>
              </a:rPr>
              <a:t> un </a:t>
            </a:r>
            <a:r>
              <a:rPr lang="en-GB" sz="3600" dirty="0" err="1">
                <a:solidFill>
                  <a:srgbClr val="262262"/>
                </a:solidFill>
              </a:rPr>
              <a:t>lichid</a:t>
            </a:r>
            <a:r>
              <a:rPr lang="en-GB" sz="3600" dirty="0">
                <a:solidFill>
                  <a:srgbClr val="262262"/>
                </a:solidFill>
              </a:rPr>
              <a:t> </a:t>
            </a:r>
            <a:r>
              <a:rPr lang="en-GB" sz="3600" dirty="0" err="1">
                <a:solidFill>
                  <a:srgbClr val="262262"/>
                </a:solidFill>
              </a:rPr>
              <a:t>volatil</a:t>
            </a:r>
            <a:r>
              <a:rPr lang="en-GB" sz="3600" dirty="0">
                <a:solidFill>
                  <a:srgbClr val="262262"/>
                </a:solidFill>
              </a:rPr>
              <a:t>, </a:t>
            </a:r>
            <a:r>
              <a:rPr lang="en-GB" sz="3600" dirty="0" err="1">
                <a:solidFill>
                  <a:srgbClr val="262262"/>
                </a:solidFill>
              </a:rPr>
              <a:t>inflamabil</a:t>
            </a:r>
            <a:r>
              <a:rPr lang="en-GB" sz="3600" dirty="0">
                <a:solidFill>
                  <a:srgbClr val="262262"/>
                </a:solidFill>
              </a:rPr>
              <a:t>, </a:t>
            </a:r>
            <a:r>
              <a:rPr lang="en-GB" sz="3600" dirty="0" err="1">
                <a:solidFill>
                  <a:srgbClr val="262262"/>
                </a:solidFill>
              </a:rPr>
              <a:t>incolor</a:t>
            </a:r>
            <a:r>
              <a:rPr lang="en-GB" sz="3600" dirty="0">
                <a:solidFill>
                  <a:srgbClr val="262262"/>
                </a:solidFill>
              </a:rPr>
              <a:t>, cu </a:t>
            </a:r>
            <a:r>
              <a:rPr lang="en-GB" sz="3600" dirty="0" err="1">
                <a:solidFill>
                  <a:srgbClr val="262262"/>
                </a:solidFill>
              </a:rPr>
              <a:t>miros</a:t>
            </a:r>
            <a:r>
              <a:rPr lang="en-GB" sz="3600" dirty="0">
                <a:solidFill>
                  <a:srgbClr val="262262"/>
                </a:solidFill>
              </a:rPr>
              <a:t> </a:t>
            </a:r>
            <a:r>
              <a:rPr lang="en-GB" sz="3600" dirty="0" err="1">
                <a:solidFill>
                  <a:srgbClr val="262262"/>
                </a:solidFill>
              </a:rPr>
              <a:t>și</a:t>
            </a:r>
            <a:r>
              <a:rPr lang="en-GB" sz="3600" dirty="0">
                <a:solidFill>
                  <a:srgbClr val="262262"/>
                </a:solidFill>
              </a:rPr>
              <a:t> gust </a:t>
            </a:r>
            <a:r>
              <a:rPr lang="en-GB" sz="3600" dirty="0" err="1">
                <a:solidFill>
                  <a:srgbClr val="262262"/>
                </a:solidFill>
              </a:rPr>
              <a:t>caracteristic</a:t>
            </a:r>
            <a:r>
              <a:rPr lang="en-GB" sz="3600" dirty="0">
                <a:solidFill>
                  <a:srgbClr val="262262"/>
                </a:solidFill>
              </a:rPr>
              <a:t>, </a:t>
            </a:r>
            <a:r>
              <a:rPr lang="en-GB" sz="3600" dirty="0" err="1">
                <a:solidFill>
                  <a:srgbClr val="262262"/>
                </a:solidFill>
              </a:rPr>
              <a:t>obținut</a:t>
            </a:r>
            <a:r>
              <a:rPr lang="en-GB" sz="3600" dirty="0">
                <a:solidFill>
                  <a:srgbClr val="262262"/>
                </a:solidFill>
              </a:rPr>
              <a:t> </a:t>
            </a:r>
            <a:r>
              <a:rPr lang="en-GB" sz="3600" dirty="0" err="1">
                <a:solidFill>
                  <a:srgbClr val="262262"/>
                </a:solidFill>
              </a:rPr>
              <a:t>prin</a:t>
            </a:r>
            <a:r>
              <a:rPr lang="en-GB" sz="3600" dirty="0">
                <a:solidFill>
                  <a:srgbClr val="262262"/>
                </a:solidFill>
              </a:rPr>
              <a:t> </a:t>
            </a:r>
            <a:r>
              <a:rPr lang="en-GB" sz="3600" dirty="0" err="1">
                <a:solidFill>
                  <a:srgbClr val="262262"/>
                </a:solidFill>
              </a:rPr>
              <a:t>fermentarea</a:t>
            </a:r>
            <a:r>
              <a:rPr lang="en-GB" sz="3600" dirty="0">
                <a:solidFill>
                  <a:srgbClr val="262262"/>
                </a:solidFill>
              </a:rPr>
              <a:t> </a:t>
            </a:r>
            <a:r>
              <a:rPr lang="en-GB" sz="3600" dirty="0" err="1">
                <a:solidFill>
                  <a:srgbClr val="262262"/>
                </a:solidFill>
              </a:rPr>
              <a:t>zaharurilor</a:t>
            </a:r>
            <a:r>
              <a:rPr lang="en-GB" sz="3600" dirty="0">
                <a:solidFill>
                  <a:srgbClr val="262262"/>
                </a:solidFill>
              </a:rPr>
              <a:t> din </a:t>
            </a:r>
            <a:r>
              <a:rPr lang="en-GB" sz="3600" dirty="0" err="1">
                <a:solidFill>
                  <a:srgbClr val="262262"/>
                </a:solidFill>
              </a:rPr>
              <a:t>cereale</a:t>
            </a:r>
            <a:r>
              <a:rPr lang="en-GB" sz="3600" dirty="0">
                <a:solidFill>
                  <a:srgbClr val="262262"/>
                </a:solidFill>
              </a:rPr>
              <a:t>, </a:t>
            </a:r>
            <a:r>
              <a:rPr lang="en-GB" sz="3600" dirty="0" err="1">
                <a:solidFill>
                  <a:srgbClr val="262262"/>
                </a:solidFill>
              </a:rPr>
              <a:t>fructe</a:t>
            </a:r>
            <a:r>
              <a:rPr lang="en-GB" sz="3600" dirty="0">
                <a:solidFill>
                  <a:srgbClr val="262262"/>
                </a:solidFill>
              </a:rPr>
              <a:t>, etc. </a:t>
            </a:r>
            <a:r>
              <a:rPr lang="en-GB" sz="3600" dirty="0" err="1">
                <a:solidFill>
                  <a:srgbClr val="262262"/>
                </a:solidFill>
              </a:rPr>
              <a:t>sau</a:t>
            </a:r>
            <a:r>
              <a:rPr lang="en-GB" sz="3600" dirty="0">
                <a:solidFill>
                  <a:srgbClr val="262262"/>
                </a:solidFill>
              </a:rPr>
              <a:t> pe </a:t>
            </a:r>
            <a:r>
              <a:rPr lang="en-GB" sz="3600" dirty="0" err="1">
                <a:solidFill>
                  <a:srgbClr val="262262"/>
                </a:solidFill>
              </a:rPr>
              <a:t>cale</a:t>
            </a:r>
            <a:r>
              <a:rPr lang="en-GB" sz="3600" dirty="0">
                <a:solidFill>
                  <a:srgbClr val="262262"/>
                </a:solidFill>
              </a:rPr>
              <a:t> </a:t>
            </a:r>
            <a:r>
              <a:rPr lang="en-GB" sz="3600" dirty="0" err="1">
                <a:solidFill>
                  <a:srgbClr val="262262"/>
                </a:solidFill>
              </a:rPr>
              <a:t>sintetică</a:t>
            </a:r>
            <a:r>
              <a:rPr lang="en-GB" sz="3600" dirty="0">
                <a:solidFill>
                  <a:srgbClr val="262262"/>
                </a:solidFill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4D36DA3-8885-4E4B-BFE8-BD9E329EF3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125331" y="4018570"/>
            <a:ext cx="5976223" cy="3783941"/>
          </a:xfrm>
          <a:prstGeom prst="rect">
            <a:avLst/>
          </a:prstGeom>
          <a:effectLst>
            <a:softEdge rad="711200"/>
          </a:effectLst>
        </p:spPr>
      </p:pic>
      <p:pic>
        <p:nvPicPr>
          <p:cNvPr id="16" name="Imagine 15">
            <a:extLst>
              <a:ext uri="{FF2B5EF4-FFF2-40B4-BE49-F238E27FC236}">
                <a16:creationId xmlns:a16="http://schemas.microsoft.com/office/drawing/2014/main" id="{8A92E3B0-2BD8-4010-AD95-32A6F27FFD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19577342" y="5745602"/>
            <a:ext cx="5524528" cy="828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65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reptunghi 10">
            <a:extLst>
              <a:ext uri="{FF2B5EF4-FFF2-40B4-BE49-F238E27FC236}">
                <a16:creationId xmlns:a16="http://schemas.microsoft.com/office/drawing/2014/main" id="{9AE85ED5-8DAB-4C12-986C-75D368997CC4}"/>
              </a:ext>
            </a:extLst>
          </p:cNvPr>
          <p:cNvSpPr/>
          <p:nvPr/>
        </p:nvSpPr>
        <p:spPr>
          <a:xfrm>
            <a:off x="9966961" y="8198377"/>
            <a:ext cx="5652702" cy="505488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826A50E-16F8-4DC6-BC51-62312D1A9071}"/>
              </a:ext>
            </a:extLst>
          </p:cNvPr>
          <p:cNvSpPr/>
          <p:nvPr/>
        </p:nvSpPr>
        <p:spPr>
          <a:xfrm>
            <a:off x="18543982" y="90462"/>
            <a:ext cx="5334249" cy="269775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AABF26-AE06-42B5-858A-A63CADD41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9" y="1006674"/>
            <a:ext cx="18012655" cy="794417"/>
          </a:xfrm>
        </p:spPr>
        <p:txBody>
          <a:bodyPr/>
          <a:lstStyle/>
          <a:p>
            <a:pPr algn="ctr"/>
            <a:r>
              <a:rPr lang="ro-RO" sz="4400" dirty="0"/>
              <a:t>Ce e</a:t>
            </a:r>
            <a:r>
              <a:rPr lang="en-GB" sz="4400" dirty="0" err="1"/>
              <a:t>fecte</a:t>
            </a:r>
            <a:r>
              <a:rPr lang="ro-RO" sz="4400" dirty="0"/>
              <a:t> are</a:t>
            </a:r>
            <a:r>
              <a:rPr lang="en-GB" sz="4400" dirty="0"/>
              <a:t> </a:t>
            </a:r>
            <a:r>
              <a:rPr lang="ro-RO" sz="4400" dirty="0"/>
              <a:t>consumul de </a:t>
            </a:r>
            <a:r>
              <a:rPr lang="en-GB" sz="4400" dirty="0" err="1"/>
              <a:t>alcool</a:t>
            </a:r>
            <a:r>
              <a:rPr lang="en-GB" sz="4400" dirty="0"/>
              <a:t> </a:t>
            </a:r>
            <a:r>
              <a:rPr lang="en-GB" sz="4400" dirty="0" err="1"/>
              <a:t>asupra</a:t>
            </a:r>
            <a:r>
              <a:rPr lang="en-GB" sz="4400" dirty="0"/>
              <a:t> </a:t>
            </a:r>
            <a:r>
              <a:rPr lang="ro-RO" sz="4400" dirty="0"/>
              <a:t>corpului?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2EEE4-26AE-4F43-9CFD-7399A73087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74985" y="2050474"/>
            <a:ext cx="7891975" cy="11202788"/>
          </a:xfrm>
        </p:spPr>
        <p:txBody>
          <a:bodyPr>
            <a:normAutofit/>
          </a:bodyPr>
          <a:lstStyle/>
          <a:p>
            <a:r>
              <a:rPr lang="en-GB" sz="3900" b="1" dirty="0"/>
              <a:t>Ochi </a:t>
            </a:r>
          </a:p>
          <a:p>
            <a:r>
              <a:rPr lang="en-GB" sz="3900" dirty="0"/>
              <a:t>(</a:t>
            </a:r>
            <a:r>
              <a:rPr lang="en-GB" sz="3900" dirty="0" err="1"/>
              <a:t>midriază</a:t>
            </a:r>
            <a:r>
              <a:rPr lang="en-GB" sz="3900" dirty="0"/>
              <a:t>, </a:t>
            </a:r>
            <a:r>
              <a:rPr lang="en-GB" sz="3900" dirty="0" err="1"/>
              <a:t>nistagmus</a:t>
            </a:r>
            <a:r>
              <a:rPr lang="en-GB" sz="3900" dirty="0"/>
              <a:t>, </a:t>
            </a:r>
            <a:r>
              <a:rPr lang="en-GB" sz="3900" dirty="0" err="1"/>
              <a:t>scăderea</a:t>
            </a:r>
            <a:r>
              <a:rPr lang="en-GB" sz="3900" dirty="0"/>
              <a:t> </a:t>
            </a:r>
            <a:r>
              <a:rPr lang="en-GB" sz="3900" dirty="0" err="1"/>
              <a:t>vederii</a:t>
            </a:r>
            <a:r>
              <a:rPr lang="en-GB" sz="3900" dirty="0"/>
              <a:t>, </a:t>
            </a:r>
            <a:r>
              <a:rPr lang="en-GB" sz="3900" dirty="0" err="1"/>
              <a:t>orbire</a:t>
            </a:r>
            <a:r>
              <a:rPr lang="en-GB" sz="3900" dirty="0"/>
              <a:t>)</a:t>
            </a:r>
          </a:p>
          <a:p>
            <a:r>
              <a:rPr lang="en-GB" sz="3900" b="1" dirty="0" err="1"/>
              <a:t>Piele</a:t>
            </a:r>
            <a:r>
              <a:rPr lang="en-GB" sz="3900" b="1" dirty="0"/>
              <a:t> </a:t>
            </a:r>
            <a:r>
              <a:rPr lang="en-GB" sz="3900" dirty="0"/>
              <a:t> </a:t>
            </a:r>
          </a:p>
          <a:p>
            <a:r>
              <a:rPr lang="en-GB" sz="3900" dirty="0"/>
              <a:t>(</a:t>
            </a:r>
            <a:r>
              <a:rPr lang="en-GB" sz="3900" dirty="0" err="1"/>
              <a:t>piele</a:t>
            </a:r>
            <a:r>
              <a:rPr lang="en-GB" sz="3900" dirty="0"/>
              <a:t> </a:t>
            </a:r>
            <a:r>
              <a:rPr lang="en-GB" sz="3900" dirty="0" err="1"/>
              <a:t>uscată</a:t>
            </a:r>
            <a:r>
              <a:rPr lang="en-GB" sz="3900" dirty="0"/>
              <a:t>, </a:t>
            </a:r>
            <a:r>
              <a:rPr lang="en-GB" sz="3900" dirty="0" err="1"/>
              <a:t>înroșirea</a:t>
            </a:r>
            <a:r>
              <a:rPr lang="en-GB" sz="3900" dirty="0"/>
              <a:t> </a:t>
            </a:r>
            <a:r>
              <a:rPr lang="en-GB" sz="3900" dirty="0" err="1"/>
              <a:t>pielii</a:t>
            </a:r>
            <a:r>
              <a:rPr lang="en-GB" sz="3900" dirty="0"/>
              <a:t>, </a:t>
            </a:r>
            <a:r>
              <a:rPr lang="en-GB" sz="3900" dirty="0" err="1"/>
              <a:t>pete</a:t>
            </a:r>
            <a:r>
              <a:rPr lang="en-GB" sz="3900" dirty="0"/>
              <a:t>, aspect </a:t>
            </a:r>
            <a:r>
              <a:rPr lang="en-GB" sz="3900" dirty="0" err="1"/>
              <a:t>îmbătrânit</a:t>
            </a:r>
            <a:r>
              <a:rPr lang="en-GB" sz="3900" dirty="0"/>
              <a:t>, </a:t>
            </a:r>
            <a:r>
              <a:rPr lang="en-GB" sz="3900" dirty="0" err="1"/>
              <a:t>buhăit</a:t>
            </a:r>
            <a:r>
              <a:rPr lang="en-GB" sz="3900" dirty="0"/>
              <a:t>)</a:t>
            </a:r>
          </a:p>
          <a:p>
            <a:r>
              <a:rPr lang="en-GB" sz="3900" b="1" dirty="0" err="1"/>
              <a:t>Inima</a:t>
            </a:r>
            <a:r>
              <a:rPr lang="en-GB" sz="3900" b="1" dirty="0"/>
              <a:t> </a:t>
            </a:r>
            <a:r>
              <a:rPr lang="en-GB" sz="3900" b="1" dirty="0" err="1"/>
              <a:t>și</a:t>
            </a:r>
            <a:r>
              <a:rPr lang="en-GB" sz="3900" b="1" dirty="0"/>
              <a:t> vase de </a:t>
            </a:r>
            <a:r>
              <a:rPr lang="en-GB" sz="3900" b="1" dirty="0" err="1"/>
              <a:t>sânge</a:t>
            </a:r>
            <a:r>
              <a:rPr lang="en-GB" sz="3900" b="1" dirty="0"/>
              <a:t> </a:t>
            </a:r>
            <a:r>
              <a:rPr lang="en-GB" sz="3900" dirty="0"/>
              <a:t>(</a:t>
            </a:r>
            <a:r>
              <a:rPr lang="en-GB" sz="3900" dirty="0" err="1"/>
              <a:t>cardiopatie</a:t>
            </a:r>
            <a:r>
              <a:rPr lang="en-GB" sz="3900" dirty="0"/>
              <a:t> </a:t>
            </a:r>
            <a:r>
              <a:rPr lang="en-GB" sz="3900" dirty="0" err="1"/>
              <a:t>ischemică</a:t>
            </a:r>
            <a:r>
              <a:rPr lang="en-GB" sz="3900" dirty="0"/>
              <a:t>, </a:t>
            </a:r>
            <a:r>
              <a:rPr lang="en-GB" sz="3900" dirty="0" err="1"/>
              <a:t>hipertensiunea</a:t>
            </a:r>
            <a:r>
              <a:rPr lang="en-GB" sz="3900" dirty="0"/>
              <a:t> </a:t>
            </a:r>
            <a:r>
              <a:rPr lang="en-GB" sz="3900" dirty="0" err="1"/>
              <a:t>arterială</a:t>
            </a:r>
            <a:r>
              <a:rPr lang="en-GB" sz="3900" dirty="0"/>
              <a:t>, </a:t>
            </a:r>
            <a:r>
              <a:rPr lang="en-GB" sz="3900" dirty="0" err="1"/>
              <a:t>tulburări</a:t>
            </a:r>
            <a:r>
              <a:rPr lang="en-GB" sz="3900" dirty="0"/>
              <a:t> de </a:t>
            </a:r>
            <a:r>
              <a:rPr lang="en-GB" sz="3900" dirty="0" err="1"/>
              <a:t>ritm</a:t>
            </a:r>
            <a:r>
              <a:rPr lang="en-GB" sz="3900" dirty="0"/>
              <a:t>, infarct </a:t>
            </a:r>
            <a:r>
              <a:rPr lang="en-GB" sz="3900" dirty="0" err="1"/>
              <a:t>miocardic</a:t>
            </a:r>
            <a:r>
              <a:rPr lang="en-GB" sz="3900" dirty="0"/>
              <a:t>, </a:t>
            </a:r>
            <a:r>
              <a:rPr lang="en-GB" sz="3900" dirty="0" err="1"/>
              <a:t>accidente</a:t>
            </a:r>
            <a:r>
              <a:rPr lang="en-GB" sz="3900" dirty="0"/>
              <a:t> </a:t>
            </a:r>
            <a:r>
              <a:rPr lang="en-GB" sz="3900" dirty="0" err="1"/>
              <a:t>vasculare</a:t>
            </a:r>
            <a:r>
              <a:rPr lang="en-GB" sz="3900" dirty="0"/>
              <a:t> </a:t>
            </a:r>
            <a:r>
              <a:rPr lang="en-GB" sz="3900" dirty="0" err="1"/>
              <a:t>cerebrale</a:t>
            </a:r>
            <a:r>
              <a:rPr lang="en-GB" sz="3900" dirty="0"/>
              <a:t> </a:t>
            </a:r>
            <a:r>
              <a:rPr lang="en-GB" sz="3900" dirty="0" err="1"/>
              <a:t>urmate</a:t>
            </a:r>
            <a:r>
              <a:rPr lang="en-GB" sz="3900" dirty="0"/>
              <a:t> de </a:t>
            </a:r>
            <a:r>
              <a:rPr lang="en-GB" sz="3900" dirty="0" err="1"/>
              <a:t>paralizii</a:t>
            </a:r>
            <a:r>
              <a:rPr lang="en-GB" sz="3900" dirty="0"/>
              <a:t>)</a:t>
            </a:r>
          </a:p>
          <a:p>
            <a:r>
              <a:rPr lang="en-GB" sz="3900" b="1" dirty="0" err="1"/>
              <a:t>Mușchi</a:t>
            </a:r>
            <a:r>
              <a:rPr lang="en-GB" sz="3900" dirty="0"/>
              <a:t> </a:t>
            </a:r>
          </a:p>
          <a:p>
            <a:r>
              <a:rPr lang="en-GB" sz="3900" dirty="0"/>
              <a:t>(</a:t>
            </a:r>
            <a:r>
              <a:rPr lang="en-GB" sz="3900" dirty="0" err="1"/>
              <a:t>slăbiciune</a:t>
            </a:r>
            <a:r>
              <a:rPr lang="en-GB" sz="3900" dirty="0"/>
              <a:t> </a:t>
            </a:r>
            <a:r>
              <a:rPr lang="en-GB" sz="3900" dirty="0" err="1"/>
              <a:t>musculară</a:t>
            </a:r>
            <a:r>
              <a:rPr lang="en-GB" sz="3900" dirty="0"/>
              <a:t>, </a:t>
            </a:r>
            <a:r>
              <a:rPr lang="en-GB" sz="3900" dirty="0" err="1"/>
              <a:t>febră</a:t>
            </a:r>
            <a:r>
              <a:rPr lang="en-GB" sz="3900" dirty="0"/>
              <a:t> </a:t>
            </a:r>
            <a:r>
              <a:rPr lang="en-GB" sz="3900" dirty="0" err="1"/>
              <a:t>musculară</a:t>
            </a:r>
            <a:r>
              <a:rPr lang="en-GB" sz="3900" dirty="0"/>
              <a:t> la </a:t>
            </a:r>
            <a:r>
              <a:rPr lang="en-GB" sz="3900" dirty="0" err="1"/>
              <a:t>eforturi</a:t>
            </a:r>
            <a:r>
              <a:rPr lang="en-GB" sz="3900" dirty="0"/>
              <a:t> </a:t>
            </a:r>
            <a:r>
              <a:rPr lang="en-GB" sz="3900" dirty="0" err="1"/>
              <a:t>minime</a:t>
            </a:r>
            <a:r>
              <a:rPr lang="en-GB" sz="3900" dirty="0"/>
              <a:t>)</a:t>
            </a:r>
          </a:p>
          <a:p>
            <a:r>
              <a:rPr lang="en-GB" sz="3900" b="1" dirty="0" err="1"/>
              <a:t>Oase</a:t>
            </a:r>
            <a:r>
              <a:rPr lang="en-GB" sz="3900" dirty="0"/>
              <a:t> </a:t>
            </a:r>
          </a:p>
          <a:p>
            <a:r>
              <a:rPr lang="en-GB" sz="3900" dirty="0"/>
              <a:t>(</a:t>
            </a:r>
            <a:r>
              <a:rPr lang="en-GB" sz="3900" dirty="0" err="1"/>
              <a:t>osteoporoză</a:t>
            </a:r>
            <a:r>
              <a:rPr lang="en-GB" sz="3900" dirty="0"/>
              <a:t>)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EE08AA-1CEB-4FBC-8BE9-0EF7476C7B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620640" y="2050473"/>
            <a:ext cx="8763360" cy="11202789"/>
          </a:xfrm>
        </p:spPr>
        <p:txBody>
          <a:bodyPr>
            <a:noAutofit/>
          </a:bodyPr>
          <a:lstStyle/>
          <a:p>
            <a:r>
              <a:rPr lang="en-GB" sz="3900" b="1" dirty="0" err="1">
                <a:solidFill>
                  <a:srgbClr val="262262"/>
                </a:solidFill>
              </a:rPr>
              <a:t>Sistem</a:t>
            </a:r>
            <a:r>
              <a:rPr lang="en-GB" sz="3900" b="1" dirty="0">
                <a:solidFill>
                  <a:srgbClr val="262262"/>
                </a:solidFill>
              </a:rPr>
              <a:t> </a:t>
            </a:r>
            <a:r>
              <a:rPr lang="en-GB" sz="3900" b="1" dirty="0" err="1">
                <a:solidFill>
                  <a:srgbClr val="262262"/>
                </a:solidFill>
              </a:rPr>
              <a:t>nervos</a:t>
            </a:r>
            <a:r>
              <a:rPr lang="en-GB" sz="3900" b="1" dirty="0">
                <a:solidFill>
                  <a:srgbClr val="262262"/>
                </a:solidFill>
              </a:rPr>
              <a:t> </a:t>
            </a:r>
          </a:p>
          <a:p>
            <a:r>
              <a:rPr lang="en-GB" sz="3900" dirty="0">
                <a:solidFill>
                  <a:srgbClr val="262262"/>
                </a:solidFill>
              </a:rPr>
              <a:t>(</a:t>
            </a:r>
            <a:r>
              <a:rPr lang="en-GB" sz="3900" dirty="0" err="1">
                <a:solidFill>
                  <a:srgbClr val="262262"/>
                </a:solidFill>
              </a:rPr>
              <a:t>încetinirea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gândirii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afectarea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memoriei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încetinirea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reflexelor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insomnie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nervozitate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depresie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sinucidere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demenţă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epilepsie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dureri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şi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tremurături</a:t>
            </a:r>
            <a:r>
              <a:rPr lang="en-GB" sz="3900" dirty="0">
                <a:solidFill>
                  <a:srgbClr val="262262"/>
                </a:solidFill>
              </a:rPr>
              <a:t> ale </a:t>
            </a:r>
            <a:r>
              <a:rPr lang="en-GB" sz="3900" dirty="0" err="1">
                <a:solidFill>
                  <a:srgbClr val="262262"/>
                </a:solidFill>
              </a:rPr>
              <a:t>mâinior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şi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picioarelor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delir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halucinații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demență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comă</a:t>
            </a:r>
            <a:r>
              <a:rPr lang="en-GB" sz="3900" dirty="0">
                <a:solidFill>
                  <a:srgbClr val="262262"/>
                </a:solidFill>
              </a:rPr>
              <a:t>)</a:t>
            </a:r>
          </a:p>
          <a:p>
            <a:r>
              <a:rPr lang="en-GB" sz="3900" b="1" dirty="0" err="1">
                <a:solidFill>
                  <a:srgbClr val="262262"/>
                </a:solidFill>
              </a:rPr>
              <a:t>Aparat</a:t>
            </a:r>
            <a:r>
              <a:rPr lang="en-GB" sz="3900" b="1" dirty="0">
                <a:solidFill>
                  <a:srgbClr val="262262"/>
                </a:solidFill>
              </a:rPr>
              <a:t> respirator </a:t>
            </a:r>
          </a:p>
          <a:p>
            <a:r>
              <a:rPr lang="en-GB" sz="3900" dirty="0">
                <a:solidFill>
                  <a:srgbClr val="262262"/>
                </a:solidFill>
              </a:rPr>
              <a:t>(</a:t>
            </a:r>
            <a:r>
              <a:rPr lang="en-GB" sz="3900" dirty="0" err="1">
                <a:solidFill>
                  <a:srgbClr val="262262"/>
                </a:solidFill>
              </a:rPr>
              <a:t>pneumonie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tuberculoză</a:t>
            </a:r>
            <a:r>
              <a:rPr lang="en-GB" sz="3900" dirty="0">
                <a:solidFill>
                  <a:srgbClr val="262262"/>
                </a:solidFill>
              </a:rPr>
              <a:t>, HIV/SIDA)</a:t>
            </a:r>
          </a:p>
          <a:p>
            <a:r>
              <a:rPr lang="en-GB" sz="3900" b="1" dirty="0" err="1">
                <a:solidFill>
                  <a:srgbClr val="262262"/>
                </a:solidFill>
              </a:rPr>
              <a:t>Sistem</a:t>
            </a:r>
            <a:r>
              <a:rPr lang="en-GB" sz="3900" b="1" dirty="0">
                <a:solidFill>
                  <a:srgbClr val="262262"/>
                </a:solidFill>
              </a:rPr>
              <a:t> </a:t>
            </a:r>
            <a:r>
              <a:rPr lang="en-GB" sz="3900" b="1" dirty="0" err="1">
                <a:solidFill>
                  <a:srgbClr val="262262"/>
                </a:solidFill>
              </a:rPr>
              <a:t>digestiv</a:t>
            </a:r>
            <a:r>
              <a:rPr lang="en-GB" sz="3900" b="1" dirty="0">
                <a:solidFill>
                  <a:srgbClr val="262262"/>
                </a:solidFill>
              </a:rPr>
              <a:t> </a:t>
            </a:r>
          </a:p>
          <a:p>
            <a:r>
              <a:rPr lang="en-GB" sz="3900" dirty="0">
                <a:solidFill>
                  <a:srgbClr val="262262"/>
                </a:solidFill>
              </a:rPr>
              <a:t>(</a:t>
            </a:r>
            <a:r>
              <a:rPr lang="en-GB" sz="3900" dirty="0" err="1">
                <a:solidFill>
                  <a:srgbClr val="262262"/>
                </a:solidFill>
              </a:rPr>
              <a:t>scăderea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absorbţiei</a:t>
            </a:r>
            <a:r>
              <a:rPr lang="en-GB" sz="3900" dirty="0">
                <a:solidFill>
                  <a:srgbClr val="262262"/>
                </a:solidFill>
              </a:rPr>
              <a:t> de </a:t>
            </a:r>
            <a:r>
              <a:rPr lang="en-GB" sz="3900" dirty="0" err="1">
                <a:solidFill>
                  <a:srgbClr val="262262"/>
                </a:solidFill>
              </a:rPr>
              <a:t>vitamine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și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nutrienți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hepatită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ciroză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pancreatită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cancere</a:t>
            </a:r>
            <a:r>
              <a:rPr lang="en-GB" sz="3900" dirty="0">
                <a:solidFill>
                  <a:srgbClr val="262262"/>
                </a:solidFill>
              </a:rPr>
              <a:t>)</a:t>
            </a:r>
          </a:p>
          <a:p>
            <a:r>
              <a:rPr lang="en-GB" sz="3900" b="1" dirty="0" err="1">
                <a:solidFill>
                  <a:srgbClr val="262262"/>
                </a:solidFill>
              </a:rPr>
              <a:t>Aparat</a:t>
            </a:r>
            <a:r>
              <a:rPr lang="en-GB" sz="3900" b="1" dirty="0">
                <a:solidFill>
                  <a:srgbClr val="262262"/>
                </a:solidFill>
              </a:rPr>
              <a:t> </a:t>
            </a:r>
            <a:r>
              <a:rPr lang="en-GB" sz="3900" b="1" dirty="0" err="1">
                <a:solidFill>
                  <a:srgbClr val="262262"/>
                </a:solidFill>
              </a:rPr>
              <a:t>reproducător</a:t>
            </a:r>
            <a:r>
              <a:rPr lang="en-GB" sz="3900" b="1" dirty="0">
                <a:solidFill>
                  <a:srgbClr val="262262"/>
                </a:solidFill>
              </a:rPr>
              <a:t> </a:t>
            </a:r>
          </a:p>
          <a:p>
            <a:r>
              <a:rPr lang="en-GB" sz="3900" dirty="0">
                <a:solidFill>
                  <a:srgbClr val="262262"/>
                </a:solidFill>
              </a:rPr>
              <a:t>(</a:t>
            </a:r>
            <a:r>
              <a:rPr lang="en-GB" sz="3900" dirty="0" err="1">
                <a:solidFill>
                  <a:srgbClr val="262262"/>
                </a:solidFill>
              </a:rPr>
              <a:t>bărbați</a:t>
            </a:r>
            <a:r>
              <a:rPr lang="en-GB" sz="3900" dirty="0">
                <a:solidFill>
                  <a:srgbClr val="262262"/>
                </a:solidFill>
              </a:rPr>
              <a:t>: </a:t>
            </a:r>
            <a:r>
              <a:rPr lang="en-GB" sz="3900" dirty="0" err="1">
                <a:solidFill>
                  <a:srgbClr val="262262"/>
                </a:solidFill>
              </a:rPr>
              <a:t>impotență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femei</a:t>
            </a:r>
            <a:r>
              <a:rPr lang="en-GB" sz="3900" dirty="0">
                <a:solidFill>
                  <a:srgbClr val="262262"/>
                </a:solidFill>
              </a:rPr>
              <a:t>: </a:t>
            </a:r>
            <a:r>
              <a:rPr lang="en-GB" sz="3900" dirty="0" err="1">
                <a:solidFill>
                  <a:srgbClr val="262262"/>
                </a:solidFill>
              </a:rPr>
              <a:t>scăderea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fertilităţii</a:t>
            </a:r>
            <a:r>
              <a:rPr lang="en-GB" sz="3900" dirty="0">
                <a:solidFill>
                  <a:srgbClr val="262262"/>
                </a:solidFill>
              </a:rPr>
              <a:t>, </a:t>
            </a:r>
            <a:r>
              <a:rPr lang="en-GB" sz="3900" dirty="0" err="1">
                <a:solidFill>
                  <a:srgbClr val="262262"/>
                </a:solidFill>
              </a:rPr>
              <a:t>avort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spontan</a:t>
            </a:r>
            <a:r>
              <a:rPr lang="en-GB" sz="3900" dirty="0">
                <a:solidFill>
                  <a:srgbClr val="262262"/>
                </a:solidFill>
              </a:rPr>
              <a:t>,  </a:t>
            </a:r>
            <a:r>
              <a:rPr lang="en-GB" sz="3900" dirty="0" err="1">
                <a:solidFill>
                  <a:srgbClr val="262262"/>
                </a:solidFill>
              </a:rPr>
              <a:t>pierderea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dorinței</a:t>
            </a:r>
            <a:r>
              <a:rPr lang="en-GB" sz="3900" dirty="0">
                <a:solidFill>
                  <a:srgbClr val="262262"/>
                </a:solidFill>
              </a:rPr>
              <a:t> </a:t>
            </a:r>
            <a:r>
              <a:rPr lang="en-GB" sz="3900" dirty="0" err="1">
                <a:solidFill>
                  <a:srgbClr val="262262"/>
                </a:solidFill>
              </a:rPr>
              <a:t>sexuale</a:t>
            </a:r>
            <a:r>
              <a:rPr lang="en-GB" sz="3900" dirty="0">
                <a:solidFill>
                  <a:srgbClr val="262262"/>
                </a:solidFill>
              </a:rPr>
              <a:t>) </a:t>
            </a:r>
          </a:p>
          <a:p>
            <a:endParaRPr lang="en-GB" sz="3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3654C9-7FCA-4C60-A451-CB0E5ACD9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8</a:t>
            </a:fld>
            <a:endParaRPr lang="ro-RO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91285-7E97-46FC-B706-0396D7779EF9}"/>
              </a:ext>
            </a:extLst>
          </p:cNvPr>
          <p:cNvSpPr/>
          <p:nvPr/>
        </p:nvSpPr>
        <p:spPr>
          <a:xfrm>
            <a:off x="2540947" y="13270659"/>
            <a:ext cx="20504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WHO (2018) Global Status Report on Alcohol and Health; National Institute of Alcohol Abuse and Alcoholism (2007); NHS (2019) Government of South Africa (2019); </a:t>
            </a:r>
            <a:r>
              <a:rPr lang="en-GB" dirty="0" err="1"/>
              <a:t>Asociația</a:t>
            </a:r>
            <a:r>
              <a:rPr lang="en-GB" dirty="0"/>
              <a:t> </a:t>
            </a:r>
            <a:r>
              <a:rPr lang="en-GB" dirty="0" err="1"/>
              <a:t>Română</a:t>
            </a:r>
            <a:r>
              <a:rPr lang="en-GB" dirty="0"/>
              <a:t> </a:t>
            </a:r>
            <a:r>
              <a:rPr lang="en-GB" dirty="0" err="1"/>
              <a:t>pentru</a:t>
            </a:r>
            <a:r>
              <a:rPr lang="en-GB" dirty="0"/>
              <a:t> </a:t>
            </a:r>
            <a:r>
              <a:rPr lang="en-GB" dirty="0" err="1"/>
              <a:t>Promovarea</a:t>
            </a:r>
            <a:r>
              <a:rPr lang="en-GB" dirty="0"/>
              <a:t> </a:t>
            </a:r>
            <a:r>
              <a:rPr lang="en-GB" dirty="0" err="1"/>
              <a:t>Sănătății</a:t>
            </a:r>
            <a:r>
              <a:rPr lang="en-GB" dirty="0"/>
              <a:t> (2013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2CDAAA3-9E89-4EFA-8FD0-2625AFBA6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5414" y="2050473"/>
            <a:ext cx="5334249" cy="6198458"/>
          </a:xfrm>
          <a:prstGeom prst="rect">
            <a:avLst/>
          </a:prstGeom>
          <a:effectLst>
            <a:softEdge rad="508000"/>
          </a:effectLst>
        </p:spPr>
      </p:pic>
      <p:sp>
        <p:nvSpPr>
          <p:cNvPr id="7" name="CasetăText 6">
            <a:extLst>
              <a:ext uri="{FF2B5EF4-FFF2-40B4-BE49-F238E27FC236}">
                <a16:creationId xmlns:a16="http://schemas.microsoft.com/office/drawing/2014/main" id="{D1F0DE9A-F4C1-4498-86EA-8365A7D43025}"/>
              </a:ext>
            </a:extLst>
          </p:cNvPr>
          <p:cNvSpPr txBox="1"/>
          <p:nvPr/>
        </p:nvSpPr>
        <p:spPr>
          <a:xfrm>
            <a:off x="19032161" y="426783"/>
            <a:ext cx="416292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400" dirty="0">
                <a:solidFill>
                  <a:srgbClr val="002060"/>
                </a:solidFill>
              </a:rPr>
              <a:t>Vrei control?</a:t>
            </a:r>
          </a:p>
          <a:p>
            <a:pPr algn="ctr"/>
            <a:r>
              <a:rPr lang="ro-RO" sz="4400" dirty="0">
                <a:solidFill>
                  <a:srgbClr val="002060"/>
                </a:solidFill>
              </a:rPr>
              <a:t>Stai departe de alcool!</a:t>
            </a:r>
          </a:p>
        </p:txBody>
      </p:sp>
      <p:sp>
        <p:nvSpPr>
          <p:cNvPr id="9" name="CasetăText 8">
            <a:extLst>
              <a:ext uri="{FF2B5EF4-FFF2-40B4-BE49-F238E27FC236}">
                <a16:creationId xmlns:a16="http://schemas.microsoft.com/office/drawing/2014/main" id="{AA0022FF-135F-4E3F-A372-325AA75BFE26}"/>
              </a:ext>
            </a:extLst>
          </p:cNvPr>
          <p:cNvSpPr txBox="1"/>
          <p:nvPr/>
        </p:nvSpPr>
        <p:spPr>
          <a:xfrm>
            <a:off x="10000908" y="8349734"/>
            <a:ext cx="56527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dirty="0">
                <a:solidFill>
                  <a:srgbClr val="002060"/>
                </a:solidFill>
              </a:rPr>
              <a:t>    Creier: afectează memoria, atenția și autocontrolul.</a:t>
            </a:r>
          </a:p>
          <a:p>
            <a:r>
              <a:rPr lang="ro-RO" sz="3600" dirty="0">
                <a:solidFill>
                  <a:srgbClr val="002060"/>
                </a:solidFill>
              </a:rPr>
              <a:t>    Inimă: crește ritmul cardiac și tensiunea.</a:t>
            </a:r>
          </a:p>
          <a:p>
            <a:r>
              <a:rPr lang="ro-RO" sz="3600" dirty="0">
                <a:solidFill>
                  <a:srgbClr val="002060"/>
                </a:solidFill>
              </a:rPr>
              <a:t>      Ficat: poate fi afectat pe termen lung.</a:t>
            </a:r>
          </a:p>
          <a:p>
            <a:r>
              <a:rPr lang="ro-RO" sz="3600" dirty="0">
                <a:solidFill>
                  <a:srgbClr val="002060"/>
                </a:solidFill>
              </a:rPr>
              <a:t>       Reflexe: risc mare de accidente.</a:t>
            </a:r>
          </a:p>
        </p:txBody>
      </p:sp>
      <p:pic>
        <p:nvPicPr>
          <p:cNvPr id="13" name="Grafic 12" descr="Cap cu roți dințate">
            <a:extLst>
              <a:ext uri="{FF2B5EF4-FFF2-40B4-BE49-F238E27FC236}">
                <a16:creationId xmlns:a16="http://schemas.microsoft.com/office/drawing/2014/main" id="{CE18CBE7-087D-445F-A664-35F1C3CEA7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68987" y="8047979"/>
            <a:ext cx="914400" cy="914400"/>
          </a:xfrm>
          <a:prstGeom prst="rect">
            <a:avLst/>
          </a:prstGeom>
        </p:spPr>
      </p:pic>
      <p:pic>
        <p:nvPicPr>
          <p:cNvPr id="15" name="Grafic 14" descr="Inimă cu puls">
            <a:extLst>
              <a:ext uri="{FF2B5EF4-FFF2-40B4-BE49-F238E27FC236}">
                <a16:creationId xmlns:a16="http://schemas.microsoft.com/office/drawing/2014/main" id="{F1A7593F-9A79-43D9-B216-C1411B8ECA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01957" y="9236796"/>
            <a:ext cx="914400" cy="914400"/>
          </a:xfrm>
          <a:prstGeom prst="rect">
            <a:avLst/>
          </a:prstGeom>
        </p:spPr>
      </p:pic>
      <p:pic>
        <p:nvPicPr>
          <p:cNvPr id="20" name="Grafic 19" descr="Mașină">
            <a:extLst>
              <a:ext uri="{FF2B5EF4-FFF2-40B4-BE49-F238E27FC236}">
                <a16:creationId xmlns:a16="http://schemas.microsoft.com/office/drawing/2014/main" id="{6EA75FF6-3578-489D-BB49-AADD3F98D3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33014" y="11527369"/>
            <a:ext cx="914400" cy="914400"/>
          </a:xfrm>
          <a:prstGeom prst="rect">
            <a:avLst/>
          </a:prstGeom>
        </p:spPr>
      </p:pic>
      <p:pic>
        <p:nvPicPr>
          <p:cNvPr id="24" name="Imagine 23">
            <a:extLst>
              <a:ext uri="{FF2B5EF4-FFF2-40B4-BE49-F238E27FC236}">
                <a16:creationId xmlns:a16="http://schemas.microsoft.com/office/drawing/2014/main" id="{507E0688-BFFF-42BC-8F9B-608E349A75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9933014" y="10564948"/>
            <a:ext cx="650373" cy="65037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46139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3654C9-7FCA-4C60-A451-CB0E5ACD9D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A70C58-77E9-496F-A9B3-75915DF8A267}" type="slidenum">
              <a:rPr lang="ro-RO" altLang="en-US" smtClean="0"/>
              <a:pPr/>
              <a:t>9</a:t>
            </a:fld>
            <a:endParaRPr lang="ro-RO" altLang="en-US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5504335-0FC2-4CB7-B639-1C2CEF57AE9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77244" y="1210310"/>
          <a:ext cx="15593257" cy="12250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8456">
                  <a:extLst>
                    <a:ext uri="{9D8B030D-6E8A-4147-A177-3AD203B41FA5}">
                      <a16:colId xmlns:a16="http://schemas.microsoft.com/office/drawing/2014/main" val="1578412724"/>
                    </a:ext>
                  </a:extLst>
                </a:gridCol>
                <a:gridCol w="10164801">
                  <a:extLst>
                    <a:ext uri="{9D8B030D-6E8A-4147-A177-3AD203B41FA5}">
                      <a16:colId xmlns:a16="http://schemas.microsoft.com/office/drawing/2014/main" val="463122850"/>
                    </a:ext>
                  </a:extLst>
                </a:gridCol>
              </a:tblGrid>
              <a:tr h="4479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 err="1">
                          <a:effectLst/>
                        </a:rPr>
                        <a:t>Complicații</a:t>
                      </a:r>
                      <a:r>
                        <a:rPr lang="en-GB" sz="3600" dirty="0">
                          <a:effectLst/>
                        </a:rPr>
                        <a:t> acute/</a:t>
                      </a:r>
                      <a:r>
                        <a:rPr lang="en-GB" sz="3600" dirty="0" err="1">
                          <a:effectLst/>
                        </a:rPr>
                        <a:t>imediate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Vorbire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împleticită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(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dificultăți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exprimare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Timp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reacție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încetinit</a:t>
                      </a:r>
                      <a:endParaRPr lang="ro-RO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Scăderea coordonării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Tulburări de vedere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Afectarea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gândirii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a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capacității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de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judecată</a:t>
                      </a:r>
                      <a:endParaRPr lang="ro-RO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Alterarea memoriei și atenției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Afecțiuni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gastrice</a:t>
                      </a: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, vomă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538135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Posibilă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pierdere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a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conştienţei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comă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și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deces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282817"/>
                  </a:ext>
                </a:extLst>
              </a:tr>
              <a:tr h="2227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 err="1">
                          <a:effectLst/>
                        </a:rPr>
                        <a:t>Complicații</a:t>
                      </a:r>
                      <a:r>
                        <a:rPr lang="en-GB" sz="3600" dirty="0">
                          <a:effectLst/>
                        </a:rPr>
                        <a:t> </a:t>
                      </a:r>
                      <a:r>
                        <a:rPr lang="en-GB" sz="3600" dirty="0" err="1">
                          <a:effectLst/>
                        </a:rPr>
                        <a:t>intermediare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7030A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Cefalee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(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durere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de cap)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7030A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Insomnie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7030A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Mahmureală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7030A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Pierderea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memoriei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0995099"/>
                  </a:ext>
                </a:extLst>
              </a:tr>
              <a:tr h="5001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 err="1">
                          <a:effectLst/>
                        </a:rPr>
                        <a:t>Complicații</a:t>
                      </a:r>
                      <a:r>
                        <a:rPr lang="en-GB" sz="3600" dirty="0">
                          <a:effectLst/>
                        </a:rPr>
                        <a:t> pe </a:t>
                      </a:r>
                      <a:r>
                        <a:rPr lang="en-GB" sz="3600" dirty="0" err="1">
                          <a:effectLst/>
                        </a:rPr>
                        <a:t>termen</a:t>
                      </a:r>
                      <a:r>
                        <a:rPr lang="en-GB" sz="3600" dirty="0">
                          <a:effectLst/>
                        </a:rPr>
                        <a:t> lung</a:t>
                      </a:r>
                      <a:endParaRPr lang="en-GB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Leziuni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cerebrale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severe, care pot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duce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la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demență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sau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sindromul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Wernicke-Korsakoff</a:t>
                      </a:r>
                      <a:endParaRPr lang="ro-RO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AVC, Tulburări de memorie, Convulsii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Ciroză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hepatică</a:t>
                      </a: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, Steatoză hepatică, Cancer hepatic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Gastrită cronică, Ulcer gastric, Malnutriție 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Sindromul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alcoolic</a:t>
                      </a:r>
                      <a:r>
                        <a:rPr lang="en-GB" sz="36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fetal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Polinevrită</a:t>
                      </a:r>
                      <a:endParaRPr lang="en-GB" sz="36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en-GB" sz="3600" b="0" dirty="0" err="1">
                          <a:solidFill>
                            <a:schemeClr val="tx2"/>
                          </a:solidFill>
                          <a:effectLst/>
                        </a:rPr>
                        <a:t>Impotență</a:t>
                      </a: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, Tulburări menstruale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ro-RO" sz="3600" b="0" dirty="0">
                          <a:solidFill>
                            <a:schemeClr val="tx2"/>
                          </a:solidFill>
                          <a:effectLst/>
                        </a:rPr>
                        <a:t>Scurtarea duratei de viață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1364896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95B43E21-8B12-4AE3-9CC4-B65A80FC650E}"/>
              </a:ext>
            </a:extLst>
          </p:cNvPr>
          <p:cNvSpPr/>
          <p:nvPr/>
        </p:nvSpPr>
        <p:spPr>
          <a:xfrm>
            <a:off x="4415103" y="0"/>
            <a:ext cx="196117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400" b="1" dirty="0">
                <a:solidFill>
                  <a:schemeClr val="tx2"/>
                </a:solidFill>
              </a:rPr>
              <a:t>Care sunt e</a:t>
            </a:r>
            <a:r>
              <a:rPr lang="en-GB" sz="4400" b="1" dirty="0" err="1">
                <a:solidFill>
                  <a:schemeClr val="tx2"/>
                </a:solidFill>
              </a:rPr>
              <a:t>fectele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consumului</a:t>
            </a:r>
            <a:r>
              <a:rPr lang="en-GB" sz="4400" b="1" dirty="0">
                <a:solidFill>
                  <a:schemeClr val="tx2"/>
                </a:solidFill>
              </a:rPr>
              <a:t> de </a:t>
            </a:r>
            <a:r>
              <a:rPr lang="en-GB" sz="4400" b="1" dirty="0" err="1">
                <a:solidFill>
                  <a:schemeClr val="tx2"/>
                </a:solidFill>
              </a:rPr>
              <a:t>alcool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en-GB" sz="4400" b="1" dirty="0" err="1">
                <a:solidFill>
                  <a:schemeClr val="tx2"/>
                </a:solidFill>
              </a:rPr>
              <a:t>asupra</a:t>
            </a:r>
            <a:r>
              <a:rPr lang="en-GB" sz="4400" b="1" dirty="0">
                <a:solidFill>
                  <a:schemeClr val="tx2"/>
                </a:solidFill>
              </a:rPr>
              <a:t> </a:t>
            </a:r>
            <a:r>
              <a:rPr lang="ro-RO" sz="4400" b="1" dirty="0">
                <a:solidFill>
                  <a:schemeClr val="tx2"/>
                </a:solidFill>
              </a:rPr>
              <a:t>sănătății ?</a:t>
            </a:r>
            <a:endParaRPr lang="en-GB" sz="4400" b="1" dirty="0">
              <a:solidFill>
                <a:schemeClr val="tx2"/>
              </a:solidFill>
            </a:endParaRPr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0ED01ECB-7531-4F6F-813A-8D5B20BF3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7670501" y="1167472"/>
            <a:ext cx="6778360" cy="3688904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E6286A6D-F5EC-450C-824D-8232311254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19495" y="9116812"/>
            <a:ext cx="6829366" cy="4616651"/>
          </a:xfrm>
          <a:prstGeom prst="rect">
            <a:avLst/>
          </a:prstGeom>
        </p:spPr>
      </p:pic>
      <p:pic>
        <p:nvPicPr>
          <p:cNvPr id="24" name="Imagine 23">
            <a:extLst>
              <a:ext uri="{FF2B5EF4-FFF2-40B4-BE49-F238E27FC236}">
                <a16:creationId xmlns:a16="http://schemas.microsoft.com/office/drawing/2014/main" id="{F9BB3259-9295-4A15-9BC5-41980EE85A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7670501" y="4584385"/>
            <a:ext cx="6699644" cy="456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10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SP">
      <a:dk1>
        <a:srgbClr val="6D6D6D"/>
      </a:dk1>
      <a:lt1>
        <a:sysClr val="window" lastClr="FFFFFF"/>
      </a:lt1>
      <a:dk2>
        <a:srgbClr val="262262"/>
      </a:dk2>
      <a:lt2>
        <a:srgbClr val="949598"/>
      </a:lt2>
      <a:accent1>
        <a:srgbClr val="01B69B"/>
      </a:accent1>
      <a:accent2>
        <a:srgbClr val="E41D48"/>
      </a:accent2>
      <a:accent3>
        <a:srgbClr val="FDC24E"/>
      </a:accent3>
      <a:accent4>
        <a:srgbClr val="00B9F2"/>
      </a:accent4>
      <a:accent5>
        <a:srgbClr val="FFFFFF"/>
      </a:accent5>
      <a:accent6>
        <a:srgbClr val="FFFFFF"/>
      </a:accent6>
      <a:hlink>
        <a:srgbClr val="00B9F2"/>
      </a:hlink>
      <a:folHlink>
        <a:srgbClr val="C0000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5761</TotalTime>
  <Words>3343</Words>
  <Application>Microsoft Office PowerPoint</Application>
  <PresentationFormat>Particularizare</PresentationFormat>
  <Paragraphs>362</Paragraphs>
  <Slides>27</Slides>
  <Notes>25</Notes>
  <HiddenSlides>0</HiddenSlides>
  <MMClips>0</MMClips>
  <ScaleCrop>false</ScaleCrop>
  <HeadingPairs>
    <vt:vector size="6" baseType="variant">
      <vt:variant>
        <vt:lpstr>Fonturi utilizate</vt:lpstr>
      </vt:variant>
      <vt:variant>
        <vt:i4>6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CAMPANIA NAȚIONALĂ  PREVENȚIA CONSUMULUI DE ALCOOL  ALCOOLUL TE POATE COSTA VIITORUL! Merită să riști?    </vt:lpstr>
      <vt:lpstr>De ce vorbim despre alcool?</vt:lpstr>
      <vt:lpstr>De ce credeți că adolescenții consumă alcool?</vt:lpstr>
      <vt:lpstr>Consumul de alcool - Mit sau Adevăr? </vt:lpstr>
      <vt:lpstr>Consumul de alcool – Între mit și adevăr (1)</vt:lpstr>
      <vt:lpstr>Consumul de alcool – Între mit și adevăr</vt:lpstr>
      <vt:lpstr>Ce este ALCOOLUL?</vt:lpstr>
      <vt:lpstr>Ce efecte are consumul de alcool asupra corpului?</vt:lpstr>
      <vt:lpstr>Prezentare PowerPoint</vt:lpstr>
      <vt:lpstr>De ce adolescenții sunt mai vulnerabili în ceea ce privește consumul de alcool?</vt:lpstr>
      <vt:lpstr>Care este perceptia voastră asupra impactului consumului de alcool în adolescență?</vt:lpstr>
      <vt:lpstr>Prezentare PowerPoint</vt:lpstr>
      <vt:lpstr>Impactul social și economic al consumului de alcool</vt:lpstr>
      <vt:lpstr>Efectele psihologice și sociale ale alcoolului</vt:lpstr>
      <vt:lpstr>Prezentare PowerPoint</vt:lpstr>
      <vt:lpstr>POȚI REFUZA!</vt:lpstr>
      <vt:lpstr>Prezentare PowerPoint</vt:lpstr>
      <vt:lpstr>Prezentare PowerPoint</vt:lpstr>
      <vt:lpstr>Prezentare PowerPoint</vt:lpstr>
      <vt:lpstr>Prezentare PowerPoint</vt:lpstr>
      <vt:lpstr>Ia decizii informate!</vt:lpstr>
      <vt:lpstr>Prezentare PowerPoint</vt:lpstr>
      <vt:lpstr>Alternative sănătoase</vt:lpstr>
      <vt:lpstr>Recomandări OMS - Activitate Fizică pentru Copii și Adolescenți cu vârste cuprinse între 5 și 17 ani</vt:lpstr>
      <vt:lpstr>Stop consumului de alcool până la vârsta de 18 ani!</vt:lpstr>
      <vt:lpstr>Amintește-ți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Mihai Parpalea</dc:creator>
  <cp:lastModifiedBy>Ramona</cp:lastModifiedBy>
  <cp:revision>330</cp:revision>
  <cp:lastPrinted>2025-04-14T11:29:42Z</cp:lastPrinted>
  <dcterms:created xsi:type="dcterms:W3CDTF">2023-11-15T14:24:45Z</dcterms:created>
  <dcterms:modified xsi:type="dcterms:W3CDTF">2026-02-27T12:09:15Z</dcterms:modified>
</cp:coreProperties>
</file>